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/>
    <p:restoredTop sz="94675"/>
  </p:normalViewPr>
  <p:slideViewPr>
    <p:cSldViewPr snapToGrid="0" snapToObjects="1">
      <p:cViewPr varScale="1">
        <p:scale>
          <a:sx n="89" d="100"/>
          <a:sy n="89" d="100"/>
        </p:scale>
        <p:origin x="4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s-E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12/13/16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12/13/16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s-E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12/13/16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12/13/16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s-E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12/13/16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12/13/16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12/13/16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s-E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12/13/16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12/13/16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12/13/16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s-E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12/13/16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12/13/16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 casa de los </a:t>
            </a:r>
            <a:r>
              <a:rPr lang="en-US" dirty="0" err="1" smtClean="0"/>
              <a:t>esp</a:t>
            </a:r>
            <a:r>
              <a:rPr lang="es-ES" dirty="0" err="1" smtClean="0"/>
              <a:t>íritus</a:t>
            </a:r>
            <a:r>
              <a:rPr lang="es-ES" dirty="0" smtClean="0"/>
              <a:t> personajes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Por</a:t>
            </a:r>
            <a:r>
              <a:rPr lang="en-US" dirty="0" smtClean="0"/>
              <a:t>: Luis </a:t>
            </a:r>
            <a:r>
              <a:rPr lang="en-US" dirty="0" err="1" smtClean="0"/>
              <a:t>Erazo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73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Esteban </a:t>
            </a:r>
            <a:r>
              <a:rPr lang="en-US" dirty="0" err="1" smtClean="0"/>
              <a:t>trueba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171696"/>
            <a:ext cx="9720073" cy="402336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Era </a:t>
            </a:r>
            <a:r>
              <a:rPr lang="en-US" dirty="0"/>
              <a:t>un hombre de </a:t>
            </a:r>
            <a:r>
              <a:rPr lang="en-US" dirty="0" err="1"/>
              <a:t>temperamento</a:t>
            </a:r>
            <a:r>
              <a:rPr lang="en-US" dirty="0"/>
              <a:t> </a:t>
            </a:r>
            <a:r>
              <a:rPr lang="en-US" dirty="0" err="1"/>
              <a:t>duro</a:t>
            </a:r>
            <a:r>
              <a:rPr lang="en-US" dirty="0"/>
              <a:t> y </a:t>
            </a:r>
            <a:r>
              <a:rPr lang="en-US" dirty="0" err="1"/>
              <a:t>ambicioso</a:t>
            </a:r>
            <a:r>
              <a:rPr lang="en-US" dirty="0"/>
              <a:t>. En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historia</a:t>
            </a:r>
            <a:r>
              <a:rPr lang="en-US" dirty="0"/>
              <a:t> lo </a:t>
            </a:r>
            <a:r>
              <a:rPr lang="en-US" dirty="0" err="1"/>
              <a:t>muestran</a:t>
            </a:r>
            <a:r>
              <a:rPr lang="en-US" dirty="0"/>
              <a:t> en dos </a:t>
            </a:r>
            <a:r>
              <a:rPr lang="en-US" dirty="0" err="1"/>
              <a:t>fases</a:t>
            </a:r>
            <a:r>
              <a:rPr lang="en-US" dirty="0"/>
              <a:t>: </a:t>
            </a:r>
            <a:r>
              <a:rPr lang="en-US" dirty="0" err="1"/>
              <a:t>cuando</a:t>
            </a:r>
            <a:r>
              <a:rPr lang="en-US" dirty="0"/>
              <a:t> era </a:t>
            </a:r>
            <a:r>
              <a:rPr lang="en-US" dirty="0" err="1"/>
              <a:t>joven</a:t>
            </a:r>
            <a:r>
              <a:rPr lang="en-US" dirty="0"/>
              <a:t> y de </a:t>
            </a:r>
            <a:r>
              <a:rPr lang="en-US" dirty="0" err="1"/>
              <a:t>viejo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Cuando</a:t>
            </a:r>
            <a:r>
              <a:rPr lang="en-US" dirty="0" smtClean="0"/>
              <a:t> </a:t>
            </a:r>
            <a:r>
              <a:rPr lang="en-US" dirty="0" err="1"/>
              <a:t>joven</a:t>
            </a:r>
            <a:r>
              <a:rPr lang="en-US" dirty="0"/>
              <a:t> era un </a:t>
            </a:r>
            <a:r>
              <a:rPr lang="en-US" dirty="0" err="1"/>
              <a:t>muchacho</a:t>
            </a:r>
            <a:r>
              <a:rPr lang="en-US" dirty="0"/>
              <a:t> </a:t>
            </a:r>
            <a:r>
              <a:rPr lang="en-US" dirty="0" err="1"/>
              <a:t>lleno</a:t>
            </a:r>
            <a:r>
              <a:rPr lang="en-US" dirty="0"/>
              <a:t> de </a:t>
            </a:r>
            <a:r>
              <a:rPr lang="en-US" dirty="0" err="1"/>
              <a:t>sueños</a:t>
            </a:r>
            <a:r>
              <a:rPr lang="en-US" dirty="0"/>
              <a:t> y </a:t>
            </a:r>
            <a:r>
              <a:rPr lang="en-US" dirty="0" err="1"/>
              <a:t>ambiciones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 A </a:t>
            </a:r>
            <a:r>
              <a:rPr lang="en-US" dirty="0" err="1"/>
              <a:t>consta</a:t>
            </a:r>
            <a:r>
              <a:rPr lang="en-US" dirty="0"/>
              <a:t> de lo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fuera</a:t>
            </a:r>
            <a:r>
              <a:rPr lang="en-US" dirty="0"/>
              <a:t> </a:t>
            </a:r>
            <a:r>
              <a:rPr lang="en-US" dirty="0" err="1"/>
              <a:t>quería</a:t>
            </a:r>
            <a:r>
              <a:rPr lang="en-US" dirty="0"/>
              <a:t> </a:t>
            </a:r>
            <a:r>
              <a:rPr lang="en-US" dirty="0" err="1"/>
              <a:t>ver</a:t>
            </a:r>
            <a:r>
              <a:rPr lang="en-US" dirty="0"/>
              <a:t> </a:t>
            </a:r>
            <a:r>
              <a:rPr lang="en-US" dirty="0" err="1"/>
              <a:t>sus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vida</a:t>
            </a:r>
            <a:r>
              <a:rPr lang="en-US" dirty="0"/>
              <a:t> </a:t>
            </a:r>
            <a:r>
              <a:rPr lang="en-US" dirty="0" err="1"/>
              <a:t>realizada</a:t>
            </a:r>
            <a:r>
              <a:rPr lang="en-US" dirty="0"/>
              <a:t> al </a:t>
            </a:r>
            <a:r>
              <a:rPr lang="en-US" dirty="0" err="1"/>
              <a:t>lado</a:t>
            </a:r>
            <a:r>
              <a:rPr lang="en-US" dirty="0"/>
              <a:t> de Rosa Del Valle </a:t>
            </a:r>
            <a:r>
              <a:rPr lang="en-US" dirty="0" err="1"/>
              <a:t>pero</a:t>
            </a:r>
            <a:r>
              <a:rPr lang="en-US" dirty="0"/>
              <a:t> con la </a:t>
            </a:r>
            <a:r>
              <a:rPr lang="en-US" dirty="0" err="1"/>
              <a:t>muerte</a:t>
            </a:r>
            <a:r>
              <a:rPr lang="en-US" dirty="0"/>
              <a:t> de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sus</a:t>
            </a:r>
            <a:r>
              <a:rPr lang="en-US" dirty="0"/>
              <a:t> </a:t>
            </a:r>
            <a:r>
              <a:rPr lang="en-US" dirty="0" err="1"/>
              <a:t>sueños</a:t>
            </a:r>
            <a:r>
              <a:rPr lang="en-US" dirty="0"/>
              <a:t> </a:t>
            </a:r>
            <a:r>
              <a:rPr lang="en-US" dirty="0" err="1"/>
              <a:t>tuvieron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pequeña</a:t>
            </a:r>
            <a:r>
              <a:rPr lang="en-US" dirty="0"/>
              <a:t> </a:t>
            </a:r>
            <a:r>
              <a:rPr lang="en-US" dirty="0" err="1"/>
              <a:t>pausa</a:t>
            </a:r>
            <a:r>
              <a:rPr lang="en-US" dirty="0"/>
              <a:t> </a:t>
            </a:r>
            <a:r>
              <a:rPr lang="en-US" dirty="0" err="1"/>
              <a:t>pues</a:t>
            </a:r>
            <a:r>
              <a:rPr lang="en-US" dirty="0"/>
              <a:t> </a:t>
            </a:r>
            <a:r>
              <a:rPr lang="en-US" dirty="0" err="1"/>
              <a:t>así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no </a:t>
            </a:r>
            <a:r>
              <a:rPr lang="en-US" dirty="0" err="1"/>
              <a:t>sabia</a:t>
            </a:r>
            <a:r>
              <a:rPr lang="en-US" dirty="0"/>
              <a:t> a </a:t>
            </a:r>
            <a:r>
              <a:rPr lang="en-US" dirty="0" err="1"/>
              <a:t>quien</a:t>
            </a:r>
            <a:r>
              <a:rPr lang="en-US" dirty="0"/>
              <a:t> </a:t>
            </a:r>
            <a:r>
              <a:rPr lang="en-US" dirty="0" err="1"/>
              <a:t>iba</a:t>
            </a:r>
            <a:r>
              <a:rPr lang="en-US" dirty="0"/>
              <a:t> a </a:t>
            </a:r>
            <a:r>
              <a:rPr lang="en-US" dirty="0" err="1"/>
              <a:t>dedicar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vida</a:t>
            </a:r>
            <a:r>
              <a:rPr lang="en-US" dirty="0"/>
              <a:t>; </a:t>
            </a:r>
            <a:r>
              <a:rPr lang="en-US" dirty="0" err="1"/>
              <a:t>después</a:t>
            </a:r>
            <a:r>
              <a:rPr lang="en-US" dirty="0"/>
              <a:t> con el </a:t>
            </a:r>
            <a:r>
              <a:rPr lang="en-US" dirty="0" err="1"/>
              <a:t>tiempo</a:t>
            </a:r>
            <a:r>
              <a:rPr lang="en-US" dirty="0"/>
              <a:t> se </a:t>
            </a:r>
            <a:r>
              <a:rPr lang="en-US" dirty="0" err="1"/>
              <a:t>vio</a:t>
            </a:r>
            <a:r>
              <a:rPr lang="en-US" dirty="0"/>
              <a:t> el </a:t>
            </a:r>
            <a:r>
              <a:rPr lang="en-US" dirty="0" err="1"/>
              <a:t>fruto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gran </a:t>
            </a:r>
            <a:r>
              <a:rPr lang="en-US" dirty="0" err="1"/>
              <a:t>esfuerzo</a:t>
            </a:r>
            <a:r>
              <a:rPr lang="en-US" dirty="0"/>
              <a:t> de </a:t>
            </a:r>
            <a:r>
              <a:rPr lang="en-US" dirty="0" err="1"/>
              <a:t>superación</a:t>
            </a:r>
            <a:r>
              <a:rPr lang="en-US" dirty="0"/>
              <a:t> </a:t>
            </a:r>
            <a:r>
              <a:rPr lang="en-US" dirty="0" err="1"/>
              <a:t>pues</a:t>
            </a:r>
            <a:r>
              <a:rPr lang="en-US" dirty="0"/>
              <a:t> </a:t>
            </a:r>
            <a:r>
              <a:rPr lang="en-US" dirty="0" err="1"/>
              <a:t>llego</a:t>
            </a:r>
            <a:r>
              <a:rPr lang="en-US" dirty="0"/>
              <a:t> a </a:t>
            </a:r>
            <a:r>
              <a:rPr lang="en-US" dirty="0" err="1"/>
              <a:t>tener</a:t>
            </a:r>
            <a:r>
              <a:rPr lang="en-US" dirty="0"/>
              <a:t> y a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todo</a:t>
            </a:r>
            <a:r>
              <a:rPr lang="en-US" dirty="0"/>
              <a:t> lo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había</a:t>
            </a:r>
            <a:r>
              <a:rPr lang="en-US" dirty="0"/>
              <a:t> </a:t>
            </a:r>
            <a:r>
              <a:rPr lang="en-US" dirty="0" err="1"/>
              <a:t>propuesto</a:t>
            </a:r>
            <a:r>
              <a:rPr lang="en-US" dirty="0"/>
              <a:t>, </a:t>
            </a: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llega</a:t>
            </a:r>
            <a:r>
              <a:rPr lang="en-US" dirty="0"/>
              <a:t> a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esposo</a:t>
            </a:r>
            <a:r>
              <a:rPr lang="en-US" dirty="0"/>
              <a:t> de Clara Del Valle </a:t>
            </a:r>
            <a:r>
              <a:rPr lang="en-US" dirty="0" err="1"/>
              <a:t>hermana</a:t>
            </a:r>
            <a:r>
              <a:rPr lang="en-US" dirty="0"/>
              <a:t> de Rosa.</a:t>
            </a:r>
            <a:endParaRPr lang="en-US" dirty="0" smtClean="0"/>
          </a:p>
          <a:p>
            <a:pPr>
              <a:buFont typeface="Arial" charset="0"/>
              <a:buChar char="•"/>
            </a:pPr>
            <a:r>
              <a:rPr lang="en-US" dirty="0" smtClean="0"/>
              <a:t> Al </a:t>
            </a:r>
            <a:r>
              <a:rPr lang="en-US" dirty="0" err="1"/>
              <a:t>transcurso</a:t>
            </a:r>
            <a:r>
              <a:rPr lang="en-US" dirty="0"/>
              <a:t> de la </a:t>
            </a:r>
            <a:r>
              <a:rPr lang="en-US" dirty="0" err="1"/>
              <a:t>novela</a:t>
            </a:r>
            <a:r>
              <a:rPr lang="en-US" dirty="0"/>
              <a:t> </a:t>
            </a:r>
            <a:r>
              <a:rPr lang="en-US" dirty="0" err="1"/>
              <a:t>vez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no </a:t>
            </a:r>
            <a:r>
              <a:rPr lang="en-US" dirty="0" err="1"/>
              <a:t>todo</a:t>
            </a:r>
            <a:r>
              <a:rPr lang="en-US" dirty="0"/>
              <a:t> le </a:t>
            </a:r>
            <a:r>
              <a:rPr lang="en-US" dirty="0" err="1"/>
              <a:t>fue</a:t>
            </a:r>
            <a:r>
              <a:rPr lang="en-US" dirty="0"/>
              <a:t> </a:t>
            </a:r>
            <a:r>
              <a:rPr lang="en-US" dirty="0" err="1"/>
              <a:t>bien</a:t>
            </a:r>
            <a:r>
              <a:rPr lang="en-US" dirty="0"/>
              <a:t> en la </a:t>
            </a:r>
            <a:r>
              <a:rPr lang="en-US" dirty="0" err="1"/>
              <a:t>vida</a:t>
            </a:r>
            <a:r>
              <a:rPr lang="en-US" dirty="0"/>
              <a:t> </a:t>
            </a:r>
            <a:r>
              <a:rPr lang="en-US" dirty="0" err="1"/>
              <a:t>pues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mismo</a:t>
            </a:r>
            <a:r>
              <a:rPr lang="en-US" dirty="0"/>
              <a:t> </a:t>
            </a:r>
            <a:r>
              <a:rPr lang="en-US" dirty="0" err="1"/>
              <a:t>carácter</a:t>
            </a:r>
            <a:r>
              <a:rPr lang="en-US" dirty="0"/>
              <a:t> se </a:t>
            </a:r>
            <a:r>
              <a:rPr lang="en-US" dirty="0" err="1"/>
              <a:t>fue</a:t>
            </a:r>
            <a:r>
              <a:rPr lang="en-US" dirty="0"/>
              <a:t> </a:t>
            </a:r>
            <a:r>
              <a:rPr lang="en-US" dirty="0" err="1"/>
              <a:t>quedando</a:t>
            </a:r>
            <a:r>
              <a:rPr lang="en-US" dirty="0"/>
              <a:t> solo y </a:t>
            </a:r>
            <a:r>
              <a:rPr lang="en-US" dirty="0" err="1"/>
              <a:t>alejándose</a:t>
            </a:r>
            <a:r>
              <a:rPr lang="en-US" dirty="0"/>
              <a:t> </a:t>
            </a:r>
            <a:r>
              <a:rPr lang="en-US" dirty="0" err="1"/>
              <a:t>sentimentalmente</a:t>
            </a:r>
            <a:r>
              <a:rPr lang="en-US" dirty="0"/>
              <a:t> de lo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quería</a:t>
            </a:r>
            <a:r>
              <a:rPr lang="en-US" dirty="0"/>
              <a:t>,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familia</a:t>
            </a:r>
            <a:r>
              <a:rPr lang="en-US" dirty="0"/>
              <a:t>, </a:t>
            </a:r>
            <a:r>
              <a:rPr lang="en-US" dirty="0" err="1"/>
              <a:t>así</a:t>
            </a:r>
            <a:r>
              <a:rPr lang="en-US" dirty="0"/>
              <a:t> </a:t>
            </a:r>
            <a:r>
              <a:rPr lang="en-US" dirty="0" err="1"/>
              <a:t>fue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se </a:t>
            </a:r>
            <a:r>
              <a:rPr lang="en-US" dirty="0" err="1"/>
              <a:t>refugio</a:t>
            </a:r>
            <a:r>
              <a:rPr lang="en-US" dirty="0"/>
              <a:t> en la </a:t>
            </a:r>
            <a:r>
              <a:rPr lang="en-US" dirty="0" err="1"/>
              <a:t>política</a:t>
            </a:r>
            <a:r>
              <a:rPr lang="en-US" dirty="0"/>
              <a:t> hasta el final de </a:t>
            </a:r>
            <a:r>
              <a:rPr lang="en-US" dirty="0" err="1"/>
              <a:t>sus</a:t>
            </a:r>
            <a:r>
              <a:rPr lang="en-US" dirty="0"/>
              <a:t> </a:t>
            </a:r>
            <a:r>
              <a:rPr lang="en-US" dirty="0" err="1"/>
              <a:t>días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850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Clara del </a:t>
            </a:r>
            <a:r>
              <a:rPr lang="en-US" dirty="0" err="1" smtClean="0"/>
              <a:t>valle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Esposa</a:t>
            </a:r>
            <a:r>
              <a:rPr lang="en-US" dirty="0" smtClean="0"/>
              <a:t> </a:t>
            </a:r>
            <a:r>
              <a:rPr lang="en-US" dirty="0"/>
              <a:t>de Esteban </a:t>
            </a:r>
            <a:r>
              <a:rPr lang="en-US" dirty="0" err="1"/>
              <a:t>Trueba</a:t>
            </a:r>
            <a:r>
              <a:rPr lang="en-US" dirty="0"/>
              <a:t>.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mujer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tenia un gran </a:t>
            </a:r>
            <a:r>
              <a:rPr lang="en-US" dirty="0" err="1"/>
              <a:t>espíritu</a:t>
            </a:r>
            <a:r>
              <a:rPr lang="en-US" dirty="0"/>
              <a:t>. Ella </a:t>
            </a:r>
            <a:r>
              <a:rPr lang="en-US" dirty="0" err="1"/>
              <a:t>nació</a:t>
            </a:r>
            <a:r>
              <a:rPr lang="en-US" dirty="0"/>
              <a:t> con un don especial, </a:t>
            </a:r>
            <a:r>
              <a:rPr lang="en-US" dirty="0" err="1"/>
              <a:t>pues</a:t>
            </a:r>
            <a:r>
              <a:rPr lang="en-US" dirty="0"/>
              <a:t> </a:t>
            </a:r>
            <a:r>
              <a:rPr lang="en-US" dirty="0" err="1"/>
              <a:t>podía</a:t>
            </a:r>
            <a:r>
              <a:rPr lang="en-US" dirty="0"/>
              <a:t> </a:t>
            </a:r>
            <a:r>
              <a:rPr lang="en-US" dirty="0" err="1"/>
              <a:t>comunicarse</a:t>
            </a:r>
            <a:r>
              <a:rPr lang="en-US" dirty="0"/>
              <a:t> con los </a:t>
            </a:r>
            <a:r>
              <a:rPr lang="en-US" dirty="0" err="1"/>
              <a:t>espíritus</a:t>
            </a:r>
            <a:r>
              <a:rPr lang="en-US" dirty="0"/>
              <a:t> y </a:t>
            </a:r>
            <a:r>
              <a:rPr lang="en-US" dirty="0" err="1"/>
              <a:t>tenía</a:t>
            </a:r>
            <a:r>
              <a:rPr lang="en-US" dirty="0"/>
              <a:t> </a:t>
            </a:r>
            <a:r>
              <a:rPr lang="en-US" dirty="0" err="1"/>
              <a:t>poderes</a:t>
            </a:r>
            <a:r>
              <a:rPr lang="en-US" dirty="0"/>
              <a:t> </a:t>
            </a:r>
            <a:r>
              <a:rPr lang="en-US" dirty="0" err="1"/>
              <a:t>telepáticos</a:t>
            </a:r>
            <a:r>
              <a:rPr lang="en-US" dirty="0"/>
              <a:t>. </a:t>
            </a:r>
            <a:r>
              <a:rPr lang="en-US" dirty="0" err="1"/>
              <a:t>Desde</a:t>
            </a:r>
            <a:r>
              <a:rPr lang="en-US" dirty="0"/>
              <a:t> </a:t>
            </a:r>
            <a:r>
              <a:rPr lang="en-US" dirty="0" err="1"/>
              <a:t>niña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vida</a:t>
            </a:r>
            <a:r>
              <a:rPr lang="en-US" dirty="0"/>
              <a:t> </a:t>
            </a:r>
            <a:r>
              <a:rPr lang="en-US" dirty="0" err="1"/>
              <a:t>estuvo</a:t>
            </a:r>
            <a:r>
              <a:rPr lang="en-US" dirty="0"/>
              <a:t> </a:t>
            </a:r>
            <a:r>
              <a:rPr lang="en-US" dirty="0" err="1"/>
              <a:t>llena</a:t>
            </a:r>
            <a:r>
              <a:rPr lang="en-US" dirty="0"/>
              <a:t> de </a:t>
            </a:r>
            <a:r>
              <a:rPr lang="en-US" dirty="0" err="1"/>
              <a:t>fantasía</a:t>
            </a:r>
            <a:r>
              <a:rPr lang="en-US" dirty="0"/>
              <a:t>, </a:t>
            </a:r>
            <a:r>
              <a:rPr lang="en-US" dirty="0" err="1"/>
              <a:t>pues</a:t>
            </a:r>
            <a:r>
              <a:rPr lang="en-US" dirty="0"/>
              <a:t> </a:t>
            </a:r>
            <a:r>
              <a:rPr lang="en-US" dirty="0" err="1"/>
              <a:t>parecía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ella</a:t>
            </a:r>
            <a:r>
              <a:rPr lang="en-US" dirty="0"/>
              <a:t> no </a:t>
            </a:r>
            <a:r>
              <a:rPr lang="en-US" dirty="0" err="1"/>
              <a:t>estaba</a:t>
            </a:r>
            <a:r>
              <a:rPr lang="en-US" dirty="0"/>
              <a:t> en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mundo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 Era </a:t>
            </a:r>
            <a:r>
              <a:rPr lang="en-US" dirty="0" err="1"/>
              <a:t>una</a:t>
            </a:r>
            <a:r>
              <a:rPr lang="en-US" dirty="0"/>
              <a:t> persona con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sonrisa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agradable</a:t>
            </a:r>
            <a:r>
              <a:rPr lang="en-US" dirty="0"/>
              <a:t>, </a:t>
            </a:r>
            <a:r>
              <a:rPr lang="en-US" dirty="0" err="1"/>
              <a:t>delgada</a:t>
            </a:r>
            <a:r>
              <a:rPr lang="en-US" dirty="0"/>
              <a:t>, de </a:t>
            </a:r>
            <a:r>
              <a:rPr lang="en-US" dirty="0" err="1"/>
              <a:t>cabello</a:t>
            </a:r>
            <a:r>
              <a:rPr lang="en-US" dirty="0"/>
              <a:t> </a:t>
            </a:r>
            <a:r>
              <a:rPr lang="en-US" dirty="0" err="1"/>
              <a:t>rubio</a:t>
            </a:r>
            <a:r>
              <a:rPr lang="en-US" dirty="0"/>
              <a:t> con </a:t>
            </a:r>
            <a:r>
              <a:rPr lang="en-US" dirty="0" err="1"/>
              <a:t>rizos</a:t>
            </a:r>
            <a:r>
              <a:rPr lang="en-US" dirty="0"/>
              <a:t> </a:t>
            </a:r>
            <a:r>
              <a:rPr lang="en-US" dirty="0" err="1"/>
              <a:t>escapándosele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peinado</a:t>
            </a:r>
            <a:r>
              <a:rPr lang="en-US" dirty="0"/>
              <a:t>. Ella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fue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amistosa</a:t>
            </a:r>
            <a:r>
              <a:rPr lang="en-US" dirty="0"/>
              <a:t> y </a:t>
            </a:r>
            <a:r>
              <a:rPr lang="en-US" dirty="0" err="1"/>
              <a:t>caritativa</a:t>
            </a:r>
            <a:r>
              <a:rPr lang="en-US" dirty="0"/>
              <a:t>, </a:t>
            </a:r>
            <a:r>
              <a:rPr lang="en-US" dirty="0" smtClean="0"/>
              <a:t>ten</a:t>
            </a:r>
            <a:r>
              <a:rPr lang="es-ES" dirty="0" smtClean="0"/>
              <a:t>í</a:t>
            </a:r>
            <a:r>
              <a:rPr lang="en-US" dirty="0" smtClean="0"/>
              <a:t>a </a:t>
            </a:r>
            <a:r>
              <a:rPr lang="en-US" dirty="0" err="1"/>
              <a:t>unos</a:t>
            </a:r>
            <a:r>
              <a:rPr lang="en-US" dirty="0"/>
              <a:t> </a:t>
            </a:r>
            <a:r>
              <a:rPr lang="en-US" dirty="0" err="1"/>
              <a:t>cuadernos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ella</a:t>
            </a:r>
            <a:r>
              <a:rPr lang="en-US" dirty="0"/>
              <a:t> </a:t>
            </a:r>
            <a:r>
              <a:rPr lang="en-US" dirty="0" err="1"/>
              <a:t>llamaba</a:t>
            </a:r>
            <a:r>
              <a:rPr lang="en-US" dirty="0"/>
              <a:t>: los </a:t>
            </a:r>
            <a:r>
              <a:rPr lang="en-US" dirty="0" err="1"/>
              <a:t>cuadernos</a:t>
            </a:r>
            <a:r>
              <a:rPr lang="en-US" dirty="0"/>
              <a:t> de </a:t>
            </a:r>
            <a:r>
              <a:rPr lang="en-US" dirty="0" err="1"/>
              <a:t>anotar</a:t>
            </a:r>
            <a:r>
              <a:rPr lang="en-US" dirty="0"/>
              <a:t> la </a:t>
            </a:r>
            <a:r>
              <a:rPr lang="en-US" dirty="0" err="1"/>
              <a:t>vida</a:t>
            </a:r>
            <a:r>
              <a:rPr lang="en-US" dirty="0"/>
              <a:t>, </a:t>
            </a:r>
            <a:r>
              <a:rPr lang="en-US" dirty="0" err="1"/>
              <a:t>allí</a:t>
            </a:r>
            <a:r>
              <a:rPr lang="en-US" dirty="0"/>
              <a:t> </a:t>
            </a:r>
            <a:r>
              <a:rPr lang="en-US" dirty="0" err="1"/>
              <a:t>ella</a:t>
            </a:r>
            <a:r>
              <a:rPr lang="en-US" dirty="0"/>
              <a:t> </a:t>
            </a:r>
            <a:r>
              <a:rPr lang="en-US" dirty="0" err="1"/>
              <a:t>fue</a:t>
            </a:r>
            <a:r>
              <a:rPr lang="en-US" dirty="0"/>
              <a:t> </a:t>
            </a:r>
            <a:r>
              <a:rPr lang="en-US" dirty="0" err="1"/>
              <a:t>anotando</a:t>
            </a:r>
            <a:r>
              <a:rPr lang="en-US" dirty="0"/>
              <a:t>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acontecimiento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 smtClean="0"/>
              <a:t>vida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903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Blanca </a:t>
            </a:r>
            <a:r>
              <a:rPr lang="en-US" dirty="0" err="1" smtClean="0"/>
              <a:t>trueba</a:t>
            </a:r>
            <a:r>
              <a:rPr lang="en-US" dirty="0" smtClean="0"/>
              <a:t> del </a:t>
            </a:r>
            <a:r>
              <a:rPr lang="en-US" dirty="0" err="1" smtClean="0"/>
              <a:t>valle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/>
              <a:t>L</a:t>
            </a:r>
            <a:r>
              <a:rPr lang="en-US" dirty="0" smtClean="0"/>
              <a:t>a </a:t>
            </a:r>
            <a:r>
              <a:rPr lang="en-US" dirty="0" err="1"/>
              <a:t>hija</a:t>
            </a:r>
            <a:r>
              <a:rPr lang="en-US" dirty="0"/>
              <a:t> de Clara y Esteban,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muchacha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a lo largo de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historia</a:t>
            </a:r>
            <a:r>
              <a:rPr lang="en-US" dirty="0"/>
              <a:t> </a:t>
            </a:r>
            <a:r>
              <a:rPr lang="en-US" dirty="0" err="1"/>
              <a:t>muestra</a:t>
            </a:r>
            <a:r>
              <a:rPr lang="en-US" dirty="0"/>
              <a:t> el gran </a:t>
            </a:r>
            <a:r>
              <a:rPr lang="en-US" dirty="0" err="1"/>
              <a:t>amor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tenia </a:t>
            </a:r>
            <a:r>
              <a:rPr lang="en-US" dirty="0" err="1"/>
              <a:t>por</a:t>
            </a:r>
            <a:r>
              <a:rPr lang="en-US" dirty="0"/>
              <a:t> Pedro </a:t>
            </a:r>
            <a:r>
              <a:rPr lang="en-US" dirty="0" err="1"/>
              <a:t>Tercero</a:t>
            </a:r>
            <a:r>
              <a:rPr lang="en-US" dirty="0"/>
              <a:t>, un </a:t>
            </a:r>
            <a:r>
              <a:rPr lang="en-US" dirty="0" err="1"/>
              <a:t>joven</a:t>
            </a:r>
            <a:r>
              <a:rPr lang="en-US" dirty="0"/>
              <a:t> con el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paso</a:t>
            </a:r>
            <a:r>
              <a:rPr lang="en-US" dirty="0"/>
              <a:t> los </a:t>
            </a:r>
            <a:r>
              <a:rPr lang="en-US" dirty="0" err="1"/>
              <a:t>primeros</a:t>
            </a:r>
            <a:r>
              <a:rPr lang="en-US" dirty="0"/>
              <a:t> </a:t>
            </a:r>
            <a:r>
              <a:rPr lang="en-US" dirty="0" err="1"/>
              <a:t>momentos</a:t>
            </a:r>
            <a:r>
              <a:rPr lang="en-US" dirty="0"/>
              <a:t> </a:t>
            </a:r>
            <a:r>
              <a:rPr lang="en-US" dirty="0" err="1"/>
              <a:t>desde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ella</a:t>
            </a:r>
            <a:r>
              <a:rPr lang="en-US" dirty="0"/>
              <a:t> </a:t>
            </a:r>
            <a:r>
              <a:rPr lang="en-US" dirty="0" err="1"/>
              <a:t>empezó</a:t>
            </a:r>
            <a:r>
              <a:rPr lang="en-US" dirty="0"/>
              <a:t> a </a:t>
            </a:r>
            <a:r>
              <a:rPr lang="en-US" dirty="0" err="1"/>
              <a:t>grabar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vida</a:t>
            </a:r>
            <a:r>
              <a:rPr lang="en-US" dirty="0"/>
              <a:t> en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memoria</a:t>
            </a:r>
            <a:r>
              <a:rPr lang="en-US" dirty="0" smtClean="0"/>
              <a:t>. 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 Su </a:t>
            </a:r>
            <a:r>
              <a:rPr lang="en-US" dirty="0" err="1"/>
              <a:t>vida</a:t>
            </a:r>
            <a:r>
              <a:rPr lang="en-US" dirty="0"/>
              <a:t> </a:t>
            </a:r>
            <a:r>
              <a:rPr lang="en-US" dirty="0" err="1"/>
              <a:t>aquí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llena</a:t>
            </a:r>
            <a:r>
              <a:rPr lang="en-US" dirty="0"/>
              <a:t> de </a:t>
            </a:r>
            <a:r>
              <a:rPr lang="en-US" dirty="0" err="1"/>
              <a:t>conflictos</a:t>
            </a:r>
            <a:r>
              <a:rPr lang="en-US" dirty="0"/>
              <a:t> </a:t>
            </a:r>
            <a:r>
              <a:rPr lang="en-US" dirty="0" err="1"/>
              <a:t>pues</a:t>
            </a:r>
            <a:r>
              <a:rPr lang="en-US" dirty="0"/>
              <a:t> </a:t>
            </a:r>
            <a:r>
              <a:rPr lang="en-US" dirty="0" err="1"/>
              <a:t>casi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tubo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andar</a:t>
            </a:r>
            <a:r>
              <a:rPr lang="en-US" dirty="0"/>
              <a:t> </a:t>
            </a:r>
            <a:r>
              <a:rPr lang="en-US" dirty="0" err="1"/>
              <a:t>ocultando</a:t>
            </a:r>
            <a:r>
              <a:rPr lang="en-US" dirty="0"/>
              <a:t> </a:t>
            </a:r>
            <a:r>
              <a:rPr lang="en-US" dirty="0" err="1"/>
              <a:t>sus</a:t>
            </a:r>
            <a:r>
              <a:rPr lang="en-US" dirty="0"/>
              <a:t> </a:t>
            </a:r>
            <a:r>
              <a:rPr lang="en-US" dirty="0" err="1"/>
              <a:t>amoríos</a:t>
            </a:r>
            <a:r>
              <a:rPr lang="en-US" dirty="0"/>
              <a:t> con Pedro,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algo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la </a:t>
            </a:r>
            <a:r>
              <a:rPr lang="en-US" dirty="0" err="1"/>
              <a:t>acompaño</a:t>
            </a:r>
            <a:r>
              <a:rPr lang="en-US" dirty="0"/>
              <a:t> </a:t>
            </a:r>
            <a:r>
              <a:rPr lang="en-US" dirty="0" err="1"/>
              <a:t>fue</a:t>
            </a:r>
            <a:r>
              <a:rPr lang="en-US" dirty="0"/>
              <a:t> el </a:t>
            </a:r>
            <a:r>
              <a:rPr lang="en-US" dirty="0" err="1"/>
              <a:t>fruto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gran </a:t>
            </a:r>
            <a:r>
              <a:rPr lang="en-US" dirty="0" err="1"/>
              <a:t>amor</a:t>
            </a:r>
            <a:r>
              <a:rPr lang="en-US" dirty="0"/>
              <a:t> con </a:t>
            </a:r>
            <a:r>
              <a:rPr lang="en-US" dirty="0" err="1"/>
              <a:t>él</a:t>
            </a:r>
            <a:r>
              <a:rPr lang="en-US" dirty="0"/>
              <a:t>, Alba,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hija</a:t>
            </a:r>
            <a:r>
              <a:rPr lang="en-US" dirty="0"/>
              <a:t>. </a:t>
            </a:r>
            <a:endParaRPr lang="en-US" dirty="0" smtClean="0"/>
          </a:p>
          <a:p>
            <a:pPr>
              <a:buFont typeface="Arial" charset="0"/>
              <a:buChar char="•"/>
            </a:pPr>
            <a:r>
              <a:rPr lang="en-US" dirty="0" smtClean="0"/>
              <a:t> Al </a:t>
            </a:r>
            <a:r>
              <a:rPr lang="en-US" dirty="0"/>
              <a:t>final Blanca se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culminada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la </a:t>
            </a:r>
            <a:r>
              <a:rPr lang="en-US" dirty="0" err="1"/>
              <a:t>felicidad</a:t>
            </a:r>
            <a:r>
              <a:rPr lang="en-US" dirty="0"/>
              <a:t> </a:t>
            </a:r>
            <a:r>
              <a:rPr lang="en-US" dirty="0" err="1"/>
              <a:t>pues</a:t>
            </a:r>
            <a:r>
              <a:rPr lang="en-US" dirty="0"/>
              <a:t> al fin </a:t>
            </a:r>
            <a:r>
              <a:rPr lang="en-US" dirty="0" err="1"/>
              <a:t>pudo</a:t>
            </a:r>
            <a:r>
              <a:rPr lang="en-US" dirty="0"/>
              <a:t> </a:t>
            </a:r>
            <a:r>
              <a:rPr lang="en-US" dirty="0" err="1"/>
              <a:t>estar</a:t>
            </a:r>
            <a:r>
              <a:rPr lang="en-US" dirty="0"/>
              <a:t> junto al hombre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amaba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788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Pedro </a:t>
            </a:r>
            <a:r>
              <a:rPr lang="en-US" dirty="0" err="1" smtClean="0"/>
              <a:t>garc</a:t>
            </a:r>
            <a:r>
              <a:rPr lang="es-ES" dirty="0" err="1" smtClean="0"/>
              <a:t>ía</a:t>
            </a:r>
            <a:r>
              <a:rPr lang="es-ES" dirty="0" smtClean="0"/>
              <a:t> tercero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 err="1"/>
              <a:t>H</a:t>
            </a:r>
            <a:r>
              <a:rPr lang="en-US" dirty="0" err="1" smtClean="0"/>
              <a:t>ijo</a:t>
            </a:r>
            <a:r>
              <a:rPr lang="en-US" dirty="0" smtClean="0"/>
              <a:t> </a:t>
            </a:r>
            <a:r>
              <a:rPr lang="en-US" dirty="0"/>
              <a:t>de un </a:t>
            </a:r>
            <a:r>
              <a:rPr lang="en-US" dirty="0" err="1"/>
              <a:t>campesino</a:t>
            </a:r>
            <a:r>
              <a:rPr lang="en-US" dirty="0"/>
              <a:t>, era un </a:t>
            </a:r>
            <a:r>
              <a:rPr lang="en-US" dirty="0" err="1"/>
              <a:t>joven</a:t>
            </a:r>
            <a:r>
              <a:rPr lang="en-US" dirty="0"/>
              <a:t> de </a:t>
            </a:r>
            <a:r>
              <a:rPr lang="en-US" dirty="0" err="1"/>
              <a:t>ojos</a:t>
            </a:r>
            <a:r>
              <a:rPr lang="en-US" dirty="0"/>
              <a:t> </a:t>
            </a:r>
            <a:r>
              <a:rPr lang="en-US" dirty="0" err="1"/>
              <a:t>negros</a:t>
            </a:r>
            <a:r>
              <a:rPr lang="en-US" dirty="0"/>
              <a:t> de </a:t>
            </a:r>
            <a:r>
              <a:rPr lang="en-US" dirty="0" err="1"/>
              <a:t>tez</a:t>
            </a:r>
            <a:r>
              <a:rPr lang="en-US" dirty="0"/>
              <a:t> </a:t>
            </a:r>
            <a:r>
              <a:rPr lang="en-US" dirty="0" err="1"/>
              <a:t>morena</a:t>
            </a:r>
            <a:r>
              <a:rPr lang="en-US" dirty="0"/>
              <a:t>, a </a:t>
            </a:r>
            <a:r>
              <a:rPr lang="en-US" dirty="0" err="1"/>
              <a:t>él</a:t>
            </a:r>
            <a:r>
              <a:rPr lang="en-US" dirty="0"/>
              <a:t> no le </a:t>
            </a:r>
            <a:r>
              <a:rPr lang="en-US" dirty="0" err="1"/>
              <a:t>gustaba</a:t>
            </a:r>
            <a:r>
              <a:rPr lang="en-US" dirty="0"/>
              <a:t> </a:t>
            </a:r>
            <a:r>
              <a:rPr lang="en-US" dirty="0" err="1"/>
              <a:t>dejarse</a:t>
            </a:r>
            <a:r>
              <a:rPr lang="en-US" dirty="0"/>
              <a:t> </a:t>
            </a:r>
            <a:r>
              <a:rPr lang="en-US" dirty="0" err="1"/>
              <a:t>manipular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las</a:t>
            </a:r>
            <a:r>
              <a:rPr lang="en-US" dirty="0"/>
              <a:t> personas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Siempre</a:t>
            </a:r>
            <a:r>
              <a:rPr lang="en-US" dirty="0" smtClean="0"/>
              <a:t> </a:t>
            </a:r>
            <a:r>
              <a:rPr lang="en-US" dirty="0" err="1" smtClean="0"/>
              <a:t>pele</a:t>
            </a:r>
            <a:r>
              <a:rPr lang="es-ES" dirty="0" err="1" smtClean="0"/>
              <a:t>ó</a:t>
            </a:r>
            <a:r>
              <a:rPr lang="en-US" dirty="0" smtClean="0"/>
              <a:t> </a:t>
            </a:r>
            <a:r>
              <a:rPr lang="en-US" dirty="0" err="1"/>
              <a:t>por</a:t>
            </a:r>
            <a:r>
              <a:rPr lang="en-US" dirty="0"/>
              <a:t> un ideal, la </a:t>
            </a:r>
            <a:r>
              <a:rPr lang="en-US" dirty="0" err="1"/>
              <a:t>libertad</a:t>
            </a:r>
            <a:r>
              <a:rPr lang="en-US" dirty="0"/>
              <a:t>, a lo largo de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historia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vida</a:t>
            </a:r>
            <a:r>
              <a:rPr lang="en-US" dirty="0"/>
              <a:t> se </a:t>
            </a:r>
            <a:r>
              <a:rPr lang="en-US" dirty="0" err="1"/>
              <a:t>llena</a:t>
            </a:r>
            <a:r>
              <a:rPr lang="en-US" dirty="0"/>
              <a:t> de </a:t>
            </a:r>
            <a:r>
              <a:rPr lang="en-US" dirty="0" err="1"/>
              <a:t>conflictos</a:t>
            </a:r>
            <a:r>
              <a:rPr lang="en-US" dirty="0"/>
              <a:t>, </a:t>
            </a:r>
            <a:r>
              <a:rPr lang="en-US" dirty="0" err="1"/>
              <a:t>pues</a:t>
            </a:r>
            <a:r>
              <a:rPr lang="en-US" dirty="0"/>
              <a:t> </a:t>
            </a:r>
            <a:r>
              <a:rPr lang="en-US" dirty="0" err="1"/>
              <a:t>nunca</a:t>
            </a:r>
            <a:r>
              <a:rPr lang="en-US" dirty="0"/>
              <a:t> </a:t>
            </a:r>
            <a:r>
              <a:rPr lang="en-US" dirty="0" err="1"/>
              <a:t>podía</a:t>
            </a:r>
            <a:r>
              <a:rPr lang="en-US" dirty="0"/>
              <a:t> </a:t>
            </a:r>
            <a:r>
              <a:rPr lang="en-US" dirty="0" err="1"/>
              <a:t>vivir</a:t>
            </a:r>
            <a:r>
              <a:rPr lang="en-US" dirty="0"/>
              <a:t> al </a:t>
            </a:r>
            <a:r>
              <a:rPr lang="en-US" dirty="0" err="1"/>
              <a:t>descubierto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fue</a:t>
            </a:r>
            <a:r>
              <a:rPr lang="en-US" dirty="0"/>
              <a:t> </a:t>
            </a:r>
            <a:r>
              <a:rPr lang="en-US" dirty="0" err="1"/>
              <a:t>perseguido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el padre de Blanca para </a:t>
            </a:r>
            <a:r>
              <a:rPr lang="en-US" dirty="0" err="1"/>
              <a:t>matarlo</a:t>
            </a:r>
            <a:r>
              <a:rPr lang="en-US" dirty="0"/>
              <a:t>, primero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haber</a:t>
            </a:r>
            <a:r>
              <a:rPr lang="en-US" dirty="0"/>
              <a:t> </a:t>
            </a:r>
            <a:r>
              <a:rPr lang="en-US" dirty="0" err="1"/>
              <a:t>deshonrado</a:t>
            </a:r>
            <a:r>
              <a:rPr lang="en-US" dirty="0"/>
              <a:t> 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hija</a:t>
            </a:r>
            <a:r>
              <a:rPr lang="en-US" dirty="0"/>
              <a:t> y </a:t>
            </a:r>
            <a:r>
              <a:rPr lang="en-US" dirty="0" err="1"/>
              <a:t>segundo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les </a:t>
            </a:r>
            <a:r>
              <a:rPr lang="en-US" dirty="0" err="1"/>
              <a:t>estaba</a:t>
            </a:r>
            <a:r>
              <a:rPr lang="en-US" dirty="0"/>
              <a:t> </a:t>
            </a:r>
            <a:r>
              <a:rPr lang="en-US" dirty="0" err="1"/>
              <a:t>metiendo</a:t>
            </a:r>
            <a:r>
              <a:rPr lang="en-US" dirty="0"/>
              <a:t> ideas de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vida</a:t>
            </a:r>
            <a:r>
              <a:rPr lang="en-US" dirty="0"/>
              <a:t> </a:t>
            </a:r>
            <a:r>
              <a:rPr lang="en-US" dirty="0" err="1"/>
              <a:t>digna</a:t>
            </a:r>
            <a:r>
              <a:rPr lang="en-US" dirty="0"/>
              <a:t> a </a:t>
            </a:r>
            <a:r>
              <a:rPr lang="en-US" dirty="0" err="1"/>
              <a:t>sus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, </a:t>
            </a:r>
            <a:r>
              <a:rPr lang="en-US" dirty="0" err="1"/>
              <a:t>cosa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no le </a:t>
            </a:r>
            <a:r>
              <a:rPr lang="en-US" dirty="0" err="1"/>
              <a:t>convenía</a:t>
            </a:r>
            <a:r>
              <a:rPr lang="en-US" dirty="0"/>
              <a:t> a Esteban </a:t>
            </a:r>
            <a:r>
              <a:rPr lang="en-US" dirty="0" err="1"/>
              <a:t>Trueba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Pero</a:t>
            </a:r>
            <a:r>
              <a:rPr lang="en-US" dirty="0" smtClean="0"/>
              <a:t> </a:t>
            </a:r>
            <a:r>
              <a:rPr lang="en-US" dirty="0" err="1"/>
              <a:t>también</a:t>
            </a:r>
            <a:r>
              <a:rPr lang="en-US" dirty="0"/>
              <a:t> al final </a:t>
            </a:r>
            <a:r>
              <a:rPr lang="en-US" dirty="0" err="1"/>
              <a:t>pudo</a:t>
            </a:r>
            <a:r>
              <a:rPr lang="en-US" dirty="0"/>
              <a:t> </a:t>
            </a:r>
            <a:r>
              <a:rPr lang="en-US" dirty="0" err="1"/>
              <a:t>realizar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amor</a:t>
            </a:r>
            <a:r>
              <a:rPr lang="en-US" dirty="0"/>
              <a:t> con Blanca, en un </a:t>
            </a:r>
            <a:r>
              <a:rPr lang="en-US" dirty="0" err="1"/>
              <a:t>país</a:t>
            </a:r>
            <a:r>
              <a:rPr lang="en-US" dirty="0"/>
              <a:t> en el </a:t>
            </a:r>
            <a:r>
              <a:rPr lang="en-US" dirty="0" err="1"/>
              <a:t>Extranjero</a:t>
            </a:r>
            <a:r>
              <a:rPr lang="en-US" dirty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69085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</a:t>
            </a:r>
            <a:r>
              <a:rPr lang="es-ES" dirty="0" smtClean="0"/>
              <a:t>érula </a:t>
            </a:r>
            <a:r>
              <a:rPr lang="es-ES" dirty="0" err="1" smtClean="0"/>
              <a:t>trueba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/>
              <a:t>H</a:t>
            </a:r>
            <a:r>
              <a:rPr lang="en-US" dirty="0" smtClean="0"/>
              <a:t>ermana </a:t>
            </a:r>
            <a:r>
              <a:rPr lang="en-US" dirty="0"/>
              <a:t>de Esteban.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mujer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desde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joven</a:t>
            </a:r>
            <a:r>
              <a:rPr lang="en-US" dirty="0"/>
              <a:t> se </a:t>
            </a:r>
            <a:r>
              <a:rPr lang="en-US" dirty="0" err="1"/>
              <a:t>dio</a:t>
            </a:r>
            <a:r>
              <a:rPr lang="en-US" dirty="0"/>
              <a:t> la </a:t>
            </a:r>
            <a:r>
              <a:rPr lang="en-US" dirty="0" err="1"/>
              <a:t>tarea</a:t>
            </a:r>
            <a:r>
              <a:rPr lang="en-US" dirty="0"/>
              <a:t> de </a:t>
            </a:r>
            <a:r>
              <a:rPr lang="en-US" dirty="0" err="1"/>
              <a:t>cuidar</a:t>
            </a:r>
            <a:r>
              <a:rPr lang="en-US" dirty="0"/>
              <a:t> 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madre</a:t>
            </a:r>
            <a:r>
              <a:rPr lang="en-US" dirty="0"/>
              <a:t>, </a:t>
            </a:r>
            <a:r>
              <a:rPr lang="en-US" dirty="0" err="1"/>
              <a:t>pues</a:t>
            </a:r>
            <a:r>
              <a:rPr lang="en-US" dirty="0"/>
              <a:t> </a:t>
            </a:r>
            <a:r>
              <a:rPr lang="en-US" dirty="0" err="1"/>
              <a:t>sufría</a:t>
            </a:r>
            <a:r>
              <a:rPr lang="en-US" dirty="0"/>
              <a:t> de </a:t>
            </a:r>
            <a:r>
              <a:rPr lang="en-US" dirty="0" err="1"/>
              <a:t>artritis</a:t>
            </a:r>
            <a:r>
              <a:rPr lang="en-US" dirty="0"/>
              <a:t>, </a:t>
            </a:r>
            <a:r>
              <a:rPr lang="en-US" dirty="0" err="1" smtClean="0"/>
              <a:t>siempre</a:t>
            </a:r>
            <a:r>
              <a:rPr lang="en-US" dirty="0" smtClean="0"/>
              <a:t> </a:t>
            </a:r>
            <a:r>
              <a:rPr lang="en-US" dirty="0" err="1"/>
              <a:t>estuvo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sola, </a:t>
            </a:r>
            <a:r>
              <a:rPr lang="en-US" dirty="0" err="1"/>
              <a:t>siempre</a:t>
            </a:r>
            <a:r>
              <a:rPr lang="en-US" dirty="0"/>
              <a:t> le </a:t>
            </a:r>
            <a:r>
              <a:rPr lang="en-US" dirty="0" err="1"/>
              <a:t>tuvo</a:t>
            </a:r>
            <a:r>
              <a:rPr lang="en-US" dirty="0"/>
              <a:t> </a:t>
            </a:r>
            <a:r>
              <a:rPr lang="en-US" dirty="0" err="1"/>
              <a:t>coraje</a:t>
            </a:r>
            <a:r>
              <a:rPr lang="en-US" dirty="0"/>
              <a:t> 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hermano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él</a:t>
            </a:r>
            <a:r>
              <a:rPr lang="en-US" dirty="0"/>
              <a:t> </a:t>
            </a:r>
            <a:r>
              <a:rPr lang="en-US" dirty="0" smtClean="0"/>
              <a:t>s</a:t>
            </a:r>
            <a:r>
              <a:rPr lang="es-ES" dirty="0" smtClean="0"/>
              <a:t>í</a:t>
            </a:r>
            <a:r>
              <a:rPr lang="en-US" dirty="0" smtClean="0"/>
              <a:t> </a:t>
            </a:r>
            <a:r>
              <a:rPr lang="en-US" dirty="0" err="1"/>
              <a:t>había</a:t>
            </a:r>
            <a:r>
              <a:rPr lang="en-US" dirty="0"/>
              <a:t> </a:t>
            </a:r>
            <a:r>
              <a:rPr lang="en-US" dirty="0" err="1"/>
              <a:t>nacido</a:t>
            </a:r>
            <a:r>
              <a:rPr lang="en-US" dirty="0"/>
              <a:t> hombre, no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ella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veía</a:t>
            </a:r>
            <a:r>
              <a:rPr lang="en-US" dirty="0"/>
              <a:t> </a:t>
            </a:r>
            <a:r>
              <a:rPr lang="en-US" dirty="0" err="1"/>
              <a:t>condenada</a:t>
            </a:r>
            <a:r>
              <a:rPr lang="en-US" dirty="0"/>
              <a:t> a </a:t>
            </a:r>
            <a:r>
              <a:rPr lang="en-US" dirty="0" err="1"/>
              <a:t>cuidar</a:t>
            </a:r>
            <a:r>
              <a:rPr lang="en-US" dirty="0"/>
              <a:t> 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madre</a:t>
            </a:r>
            <a:r>
              <a:rPr lang="en-US" dirty="0"/>
              <a:t>. </a:t>
            </a:r>
            <a:endParaRPr lang="en-US" dirty="0" smtClean="0"/>
          </a:p>
          <a:p>
            <a:pPr>
              <a:buFont typeface="Arial" charset="0"/>
              <a:buChar char="•"/>
            </a:pPr>
            <a:r>
              <a:rPr lang="en-US" dirty="0" smtClean="0"/>
              <a:t> La </a:t>
            </a:r>
            <a:r>
              <a:rPr lang="en-US" dirty="0" err="1"/>
              <a:t>cúspide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felicidad</a:t>
            </a:r>
            <a:r>
              <a:rPr lang="en-US" dirty="0"/>
              <a:t> se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conoció</a:t>
            </a:r>
            <a:r>
              <a:rPr lang="en-US" dirty="0"/>
              <a:t> a Clara </a:t>
            </a:r>
            <a:r>
              <a:rPr lang="en-US" dirty="0" err="1"/>
              <a:t>aquella</a:t>
            </a:r>
            <a:r>
              <a:rPr lang="en-US" dirty="0"/>
              <a:t> </a:t>
            </a:r>
            <a:r>
              <a:rPr lang="en-US" dirty="0" err="1"/>
              <a:t>mujer</a:t>
            </a:r>
            <a:r>
              <a:rPr lang="en-US" dirty="0"/>
              <a:t> angelical. </a:t>
            </a:r>
            <a:r>
              <a:rPr lang="en-US" dirty="0" err="1"/>
              <a:t>Aunque</a:t>
            </a:r>
            <a:r>
              <a:rPr lang="en-US" dirty="0"/>
              <a:t> </a:t>
            </a:r>
            <a:r>
              <a:rPr lang="en-US" dirty="0" err="1"/>
              <a:t>ella</a:t>
            </a:r>
            <a:r>
              <a:rPr lang="en-US" dirty="0"/>
              <a:t> era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cuñada</a:t>
            </a:r>
            <a:r>
              <a:rPr lang="en-US" dirty="0"/>
              <a:t> le </a:t>
            </a:r>
            <a:r>
              <a:rPr lang="en-US" dirty="0" err="1" smtClean="0"/>
              <a:t>lleg</a:t>
            </a:r>
            <a:r>
              <a:rPr lang="es-ES" dirty="0" err="1" smtClean="0"/>
              <a:t>ó</a:t>
            </a:r>
            <a:r>
              <a:rPr lang="en-US" dirty="0" smtClean="0"/>
              <a:t> </a:t>
            </a:r>
            <a:r>
              <a:rPr lang="en-US" dirty="0"/>
              <a:t>a </a:t>
            </a:r>
            <a:r>
              <a:rPr lang="en-US" dirty="0" err="1"/>
              <a:t>tener</a:t>
            </a:r>
            <a:r>
              <a:rPr lang="en-US" dirty="0"/>
              <a:t> un gran </a:t>
            </a:r>
            <a:r>
              <a:rPr lang="en-US" dirty="0" err="1"/>
              <a:t>amor</a:t>
            </a:r>
            <a:r>
              <a:rPr lang="en-US" dirty="0"/>
              <a:t>, hasta </a:t>
            </a:r>
            <a:r>
              <a:rPr lang="en-US" dirty="0" err="1"/>
              <a:t>amor</a:t>
            </a:r>
            <a:r>
              <a:rPr lang="en-US" dirty="0"/>
              <a:t> </a:t>
            </a:r>
            <a:r>
              <a:rPr lang="en-US" dirty="0" err="1" smtClean="0"/>
              <a:t>pasional</a:t>
            </a:r>
            <a:r>
              <a:rPr lang="en-US" dirty="0" smtClean="0"/>
              <a:t>. </a:t>
            </a:r>
            <a:r>
              <a:rPr lang="en-US" dirty="0" err="1"/>
              <a:t>Mientras</a:t>
            </a:r>
            <a:r>
              <a:rPr lang="en-US" dirty="0"/>
              <a:t> </a:t>
            </a:r>
            <a:r>
              <a:rPr lang="en-US" dirty="0" err="1"/>
              <a:t>ella</a:t>
            </a:r>
            <a:r>
              <a:rPr lang="en-US" dirty="0"/>
              <a:t> </a:t>
            </a:r>
            <a:r>
              <a:rPr lang="en-US" dirty="0" err="1"/>
              <a:t>estuvo</a:t>
            </a:r>
            <a:r>
              <a:rPr lang="en-US" dirty="0"/>
              <a:t> </a:t>
            </a:r>
            <a:r>
              <a:rPr lang="en-US" dirty="0" err="1"/>
              <a:t>cerca</a:t>
            </a:r>
            <a:r>
              <a:rPr lang="en-US" dirty="0"/>
              <a:t> de Clara </a:t>
            </a:r>
            <a:r>
              <a:rPr lang="en-US" dirty="0" err="1"/>
              <a:t>ella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se </a:t>
            </a:r>
            <a:r>
              <a:rPr lang="en-US" dirty="0" err="1"/>
              <a:t>dedico</a:t>
            </a:r>
            <a:r>
              <a:rPr lang="en-US" dirty="0"/>
              <a:t> a </a:t>
            </a:r>
            <a:r>
              <a:rPr lang="en-US" dirty="0" err="1" smtClean="0"/>
              <a:t>cuidarla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 Al </a:t>
            </a:r>
            <a:r>
              <a:rPr lang="en-US" dirty="0"/>
              <a:t>final de </a:t>
            </a:r>
            <a:r>
              <a:rPr lang="en-US" dirty="0" err="1"/>
              <a:t>sus</a:t>
            </a:r>
            <a:r>
              <a:rPr lang="en-US" dirty="0"/>
              <a:t> </a:t>
            </a:r>
            <a:r>
              <a:rPr lang="en-US" dirty="0" err="1"/>
              <a:t>días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vida</a:t>
            </a:r>
            <a:r>
              <a:rPr lang="en-US" dirty="0"/>
              <a:t> se </a:t>
            </a:r>
            <a:r>
              <a:rPr lang="en-US" dirty="0" err="1"/>
              <a:t>volvió</a:t>
            </a:r>
            <a:r>
              <a:rPr lang="en-US" dirty="0"/>
              <a:t> mas </a:t>
            </a:r>
            <a:r>
              <a:rPr lang="en-US" dirty="0" err="1"/>
              <a:t>solitaria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nunca</a:t>
            </a:r>
            <a:r>
              <a:rPr lang="en-US" dirty="0"/>
              <a:t> </a:t>
            </a:r>
            <a:r>
              <a:rPr lang="en-US" dirty="0" err="1"/>
              <a:t>pues</a:t>
            </a:r>
            <a:r>
              <a:rPr lang="en-US" dirty="0"/>
              <a:t> </a:t>
            </a:r>
            <a:r>
              <a:rPr lang="en-US" dirty="0" err="1"/>
              <a:t>murió</a:t>
            </a:r>
            <a:r>
              <a:rPr lang="en-US" dirty="0"/>
              <a:t> sola en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choza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hermano</a:t>
            </a:r>
            <a:r>
              <a:rPr lang="en-US" dirty="0"/>
              <a:t> </a:t>
            </a:r>
            <a:r>
              <a:rPr lang="en-US" dirty="0" err="1"/>
              <a:t>varios</a:t>
            </a:r>
            <a:r>
              <a:rPr lang="en-US" dirty="0"/>
              <a:t> </a:t>
            </a:r>
            <a:r>
              <a:rPr lang="en-US" dirty="0" err="1"/>
              <a:t>años</a:t>
            </a:r>
            <a:r>
              <a:rPr lang="en-US" dirty="0"/>
              <a:t> antes la </a:t>
            </a:r>
            <a:r>
              <a:rPr lang="en-US" dirty="0" err="1"/>
              <a:t>había</a:t>
            </a:r>
            <a:r>
              <a:rPr lang="en-US" dirty="0"/>
              <a:t> </a:t>
            </a:r>
            <a:r>
              <a:rPr lang="en-US" dirty="0" err="1"/>
              <a:t>echado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vida</a:t>
            </a:r>
            <a:r>
              <a:rPr lang="en-US" dirty="0"/>
              <a:t> al </a:t>
            </a:r>
            <a:r>
              <a:rPr lang="en-US" dirty="0" err="1"/>
              <a:t>darse</a:t>
            </a:r>
            <a:r>
              <a:rPr lang="en-US" dirty="0"/>
              <a:t> </a:t>
            </a:r>
            <a:r>
              <a:rPr lang="en-US" dirty="0" err="1"/>
              <a:t>cuenta</a:t>
            </a:r>
            <a:r>
              <a:rPr lang="en-US" dirty="0"/>
              <a:t> de los </a:t>
            </a:r>
            <a:r>
              <a:rPr lang="en-US" dirty="0" err="1"/>
              <a:t>sentimientos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tenia </a:t>
            </a:r>
            <a:r>
              <a:rPr lang="en-US" dirty="0" err="1"/>
              <a:t>hacia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esposa</a:t>
            </a:r>
            <a:r>
              <a:rPr lang="en-US" dirty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61827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Alba </a:t>
            </a:r>
            <a:r>
              <a:rPr lang="es-ES" dirty="0" err="1" smtClean="0"/>
              <a:t>santigny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Hija</a:t>
            </a:r>
            <a:r>
              <a:rPr lang="en-US" dirty="0" smtClean="0"/>
              <a:t> </a:t>
            </a:r>
            <a:r>
              <a:rPr lang="en-US" dirty="0"/>
              <a:t>de Blanca y de Esteban, </a:t>
            </a:r>
            <a:r>
              <a:rPr lang="en-US" dirty="0" err="1"/>
              <a:t>ella</a:t>
            </a:r>
            <a:r>
              <a:rPr lang="en-US" dirty="0"/>
              <a:t> </a:t>
            </a:r>
            <a:r>
              <a:rPr lang="en-US" dirty="0" err="1"/>
              <a:t>fue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joven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desde</a:t>
            </a:r>
            <a:r>
              <a:rPr lang="en-US" dirty="0"/>
              <a:t> el </a:t>
            </a:r>
            <a:r>
              <a:rPr lang="en-US" dirty="0" err="1"/>
              <a:t>día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nació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abuela</a:t>
            </a:r>
            <a:r>
              <a:rPr lang="en-US" dirty="0"/>
              <a:t> </a:t>
            </a:r>
            <a:r>
              <a:rPr lang="en-US" dirty="0" err="1"/>
              <a:t>dijo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estaba</a:t>
            </a:r>
            <a:r>
              <a:rPr lang="en-US" dirty="0"/>
              <a:t> </a:t>
            </a:r>
            <a:r>
              <a:rPr lang="en-US" dirty="0" err="1"/>
              <a:t>bendecida</a:t>
            </a:r>
            <a:r>
              <a:rPr lang="en-US" dirty="0"/>
              <a:t> para </a:t>
            </a:r>
            <a:r>
              <a:rPr lang="en-US" dirty="0" err="1"/>
              <a:t>tener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buena</a:t>
            </a:r>
            <a:r>
              <a:rPr lang="en-US" dirty="0"/>
              <a:t> </a:t>
            </a:r>
            <a:r>
              <a:rPr lang="en-US" dirty="0" err="1"/>
              <a:t>vida</a:t>
            </a:r>
            <a:r>
              <a:rPr lang="en-US" dirty="0"/>
              <a:t>, y </a:t>
            </a:r>
            <a:r>
              <a:rPr lang="en-US" dirty="0" err="1"/>
              <a:t>por</a:t>
            </a:r>
            <a:r>
              <a:rPr lang="en-US" dirty="0"/>
              <a:t> largo </a:t>
            </a:r>
            <a:r>
              <a:rPr lang="en-US" dirty="0" err="1"/>
              <a:t>tiempo</a:t>
            </a:r>
            <a:r>
              <a:rPr lang="en-US" dirty="0"/>
              <a:t> </a:t>
            </a:r>
            <a:r>
              <a:rPr lang="en-US" dirty="0" err="1"/>
              <a:t>así</a:t>
            </a:r>
            <a:r>
              <a:rPr lang="en-US" dirty="0"/>
              <a:t> </a:t>
            </a:r>
            <a:r>
              <a:rPr lang="en-US" dirty="0" err="1"/>
              <a:t>fue</a:t>
            </a:r>
            <a:r>
              <a:rPr lang="en-US" dirty="0"/>
              <a:t>, </a:t>
            </a:r>
            <a:r>
              <a:rPr lang="en-US" dirty="0" err="1"/>
              <a:t>ella</a:t>
            </a:r>
            <a:r>
              <a:rPr lang="en-US" dirty="0"/>
              <a:t> </a:t>
            </a:r>
            <a:r>
              <a:rPr lang="en-US" dirty="0" err="1"/>
              <a:t>fue</a:t>
            </a:r>
            <a:r>
              <a:rPr lang="en-US" dirty="0"/>
              <a:t> la persona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 smtClean="0"/>
              <a:t>logr</a:t>
            </a:r>
            <a:r>
              <a:rPr lang="es-ES" dirty="0" err="1" smtClean="0"/>
              <a:t>ó</a:t>
            </a:r>
            <a:r>
              <a:rPr lang="en-US" dirty="0" smtClean="0"/>
              <a:t> </a:t>
            </a:r>
            <a:r>
              <a:rPr lang="en-US" dirty="0" err="1"/>
              <a:t>acercarse</a:t>
            </a:r>
            <a:r>
              <a:rPr lang="en-US" dirty="0"/>
              <a:t> 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abuelo</a:t>
            </a:r>
            <a:r>
              <a:rPr lang="en-US" dirty="0"/>
              <a:t> Esteban, </a:t>
            </a:r>
            <a:r>
              <a:rPr lang="en-US" dirty="0" err="1"/>
              <a:t>pues</a:t>
            </a:r>
            <a:r>
              <a:rPr lang="en-US" dirty="0"/>
              <a:t> </a:t>
            </a:r>
            <a:r>
              <a:rPr lang="en-US" dirty="0" err="1"/>
              <a:t>llega</a:t>
            </a:r>
            <a:r>
              <a:rPr lang="en-US" dirty="0"/>
              <a:t> en el </a:t>
            </a:r>
            <a:r>
              <a:rPr lang="en-US" dirty="0" err="1"/>
              <a:t>momento</a:t>
            </a:r>
            <a:r>
              <a:rPr lang="en-US" dirty="0"/>
              <a:t> en el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él</a:t>
            </a:r>
            <a:r>
              <a:rPr lang="en-US" dirty="0"/>
              <a:t> </a:t>
            </a:r>
            <a:r>
              <a:rPr lang="en-US" dirty="0" err="1"/>
              <a:t>necesitaba</a:t>
            </a:r>
            <a:r>
              <a:rPr lang="en-US" dirty="0"/>
              <a:t> el </a:t>
            </a:r>
            <a:r>
              <a:rPr lang="en-US" dirty="0" err="1"/>
              <a:t>amor</a:t>
            </a:r>
            <a:r>
              <a:rPr lang="en-US" dirty="0"/>
              <a:t> y el </a:t>
            </a:r>
            <a:r>
              <a:rPr lang="en-US" dirty="0" err="1"/>
              <a:t>cariño</a:t>
            </a:r>
            <a:r>
              <a:rPr lang="en-US" dirty="0"/>
              <a:t> de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nieta</a:t>
            </a:r>
            <a:r>
              <a:rPr lang="en-US" dirty="0" smtClean="0"/>
              <a:t>. 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 La </a:t>
            </a:r>
            <a:r>
              <a:rPr lang="en-US" dirty="0" err="1"/>
              <a:t>niña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estuvo</a:t>
            </a:r>
            <a:r>
              <a:rPr lang="en-US" dirty="0"/>
              <a:t> </a:t>
            </a:r>
            <a:r>
              <a:rPr lang="en-US" dirty="0" err="1"/>
              <a:t>rodeada</a:t>
            </a:r>
            <a:r>
              <a:rPr lang="en-US" dirty="0"/>
              <a:t> de </a:t>
            </a:r>
            <a:r>
              <a:rPr lang="en-US" dirty="0" err="1"/>
              <a:t>cariño</a:t>
            </a:r>
            <a:r>
              <a:rPr lang="en-US" dirty="0"/>
              <a:t> y de </a:t>
            </a:r>
            <a:r>
              <a:rPr lang="en-US" dirty="0" err="1"/>
              <a:t>regalos</a:t>
            </a:r>
            <a:r>
              <a:rPr lang="en-US" dirty="0"/>
              <a:t>.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creció</a:t>
            </a:r>
            <a:r>
              <a:rPr lang="en-US" dirty="0"/>
              <a:t> </a:t>
            </a:r>
            <a:r>
              <a:rPr lang="en-US" dirty="0" err="1"/>
              <a:t>todavía</a:t>
            </a:r>
            <a:r>
              <a:rPr lang="en-US" dirty="0"/>
              <a:t> </a:t>
            </a:r>
            <a:r>
              <a:rPr lang="en-US" dirty="0" err="1"/>
              <a:t>siguió</a:t>
            </a:r>
            <a:r>
              <a:rPr lang="en-US" dirty="0"/>
              <a:t> </a:t>
            </a:r>
            <a:r>
              <a:rPr lang="en-US" dirty="0" err="1"/>
              <a:t>llevando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buena</a:t>
            </a:r>
            <a:r>
              <a:rPr lang="en-US" dirty="0"/>
              <a:t> </a:t>
            </a:r>
            <a:r>
              <a:rPr lang="en-US" dirty="0" err="1"/>
              <a:t>vida</a:t>
            </a:r>
            <a:r>
              <a:rPr lang="en-US" dirty="0"/>
              <a:t>, hasta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conoció</a:t>
            </a:r>
            <a:r>
              <a:rPr lang="en-US" dirty="0"/>
              <a:t> a Miguel, con </a:t>
            </a:r>
            <a:r>
              <a:rPr lang="en-US" dirty="0" err="1"/>
              <a:t>él</a:t>
            </a:r>
            <a:r>
              <a:rPr lang="en-US" dirty="0"/>
              <a:t> </a:t>
            </a:r>
            <a:r>
              <a:rPr lang="en-US" dirty="0" err="1"/>
              <a:t>empezó</a:t>
            </a:r>
            <a:r>
              <a:rPr lang="en-US" dirty="0"/>
              <a:t> a </a:t>
            </a:r>
            <a:r>
              <a:rPr lang="en-US" dirty="0" err="1"/>
              <a:t>llevar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vida</a:t>
            </a:r>
            <a:r>
              <a:rPr lang="en-US" dirty="0"/>
              <a:t> extramarital y </a:t>
            </a: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fue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feliz</a:t>
            </a:r>
            <a:r>
              <a:rPr lang="en-US" dirty="0"/>
              <a:t> hasta </a:t>
            </a:r>
            <a:r>
              <a:rPr lang="en-US" dirty="0" err="1"/>
              <a:t>que</a:t>
            </a:r>
            <a:r>
              <a:rPr lang="en-US" dirty="0"/>
              <a:t> los </a:t>
            </a:r>
            <a:r>
              <a:rPr lang="en-US" dirty="0" err="1"/>
              <a:t>conflictos</a:t>
            </a:r>
            <a:r>
              <a:rPr lang="en-US" dirty="0"/>
              <a:t> </a:t>
            </a:r>
            <a:r>
              <a:rPr lang="en-US" dirty="0" err="1"/>
              <a:t>políticos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ocurrieron</a:t>
            </a:r>
            <a:r>
              <a:rPr lang="en-US" dirty="0"/>
              <a:t> en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país</a:t>
            </a:r>
            <a:r>
              <a:rPr lang="en-US" dirty="0"/>
              <a:t> </a:t>
            </a:r>
            <a:r>
              <a:rPr lang="en-US" dirty="0" err="1"/>
              <a:t>lograron</a:t>
            </a:r>
            <a:r>
              <a:rPr lang="en-US" dirty="0"/>
              <a:t> </a:t>
            </a:r>
            <a:r>
              <a:rPr lang="en-US" dirty="0" err="1"/>
              <a:t>separarlos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 Ella </a:t>
            </a:r>
            <a:r>
              <a:rPr lang="en-US" dirty="0" err="1"/>
              <a:t>vivió</a:t>
            </a:r>
            <a:r>
              <a:rPr lang="en-US" dirty="0"/>
              <a:t> </a:t>
            </a:r>
            <a:r>
              <a:rPr lang="en-US" dirty="0" err="1"/>
              <a:t>unos</a:t>
            </a:r>
            <a:r>
              <a:rPr lang="en-US" dirty="0"/>
              <a:t> </a:t>
            </a:r>
            <a:r>
              <a:rPr lang="en-US" dirty="0" err="1"/>
              <a:t>días</a:t>
            </a:r>
            <a:r>
              <a:rPr lang="en-US" dirty="0"/>
              <a:t> </a:t>
            </a:r>
            <a:r>
              <a:rPr lang="en-US" dirty="0" err="1"/>
              <a:t>llenos</a:t>
            </a:r>
            <a:r>
              <a:rPr lang="en-US" dirty="0"/>
              <a:t> de </a:t>
            </a:r>
            <a:r>
              <a:rPr lang="en-US" dirty="0" err="1"/>
              <a:t>tristeza</a:t>
            </a:r>
            <a:r>
              <a:rPr lang="en-US" dirty="0"/>
              <a:t>,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pesadilla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al final de la </a:t>
            </a:r>
            <a:r>
              <a:rPr lang="en-US" dirty="0" err="1"/>
              <a:t>historia</a:t>
            </a:r>
            <a:r>
              <a:rPr lang="en-US" dirty="0"/>
              <a:t>, </a:t>
            </a:r>
            <a:r>
              <a:rPr lang="en-US" dirty="0" err="1"/>
              <a:t>ella</a:t>
            </a:r>
            <a:r>
              <a:rPr lang="en-US" dirty="0"/>
              <a:t> </a:t>
            </a:r>
            <a:r>
              <a:rPr lang="en-US" dirty="0" err="1"/>
              <a:t>recopila</a:t>
            </a:r>
            <a:r>
              <a:rPr lang="en-US" dirty="0"/>
              <a:t> junto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abuelo</a:t>
            </a:r>
            <a:r>
              <a:rPr lang="en-US" dirty="0"/>
              <a:t> los </a:t>
            </a:r>
            <a:r>
              <a:rPr lang="en-US" dirty="0" err="1"/>
              <a:t>cuadernos</a:t>
            </a:r>
            <a:r>
              <a:rPr lang="en-US" dirty="0"/>
              <a:t> de </a:t>
            </a:r>
            <a:r>
              <a:rPr lang="en-US" dirty="0" err="1"/>
              <a:t>anotar</a:t>
            </a:r>
            <a:r>
              <a:rPr lang="en-US" dirty="0"/>
              <a:t> la </a:t>
            </a:r>
            <a:r>
              <a:rPr lang="en-US" dirty="0" err="1"/>
              <a:t>vida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abuela</a:t>
            </a:r>
            <a:r>
              <a:rPr lang="en-US" dirty="0"/>
              <a:t> y da </a:t>
            </a:r>
            <a:r>
              <a:rPr lang="en-US" dirty="0" err="1"/>
              <a:t>vida</a:t>
            </a:r>
            <a:r>
              <a:rPr lang="en-US" dirty="0"/>
              <a:t> a </a:t>
            </a:r>
            <a:r>
              <a:rPr lang="en-US" dirty="0" err="1"/>
              <a:t>esta</a:t>
            </a:r>
            <a:r>
              <a:rPr lang="en-US" dirty="0"/>
              <a:t> gran </a:t>
            </a:r>
            <a:r>
              <a:rPr lang="en-US" dirty="0" err="1"/>
              <a:t>historia</a:t>
            </a:r>
            <a:r>
              <a:rPr lang="en-US" dirty="0"/>
              <a:t>, La Casa de los </a:t>
            </a:r>
            <a:r>
              <a:rPr lang="en-US" dirty="0" err="1"/>
              <a:t>Espíritus</a:t>
            </a:r>
            <a:r>
              <a:rPr lang="en-US" dirty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02651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Nicol</a:t>
            </a:r>
            <a:r>
              <a:rPr lang="es-ES" dirty="0" smtClean="0"/>
              <a:t>ás </a:t>
            </a:r>
            <a:r>
              <a:rPr lang="es-ES" dirty="0" err="1" smtClean="0"/>
              <a:t>trueba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 err="1"/>
              <a:t>H</a:t>
            </a:r>
            <a:r>
              <a:rPr lang="en-US" dirty="0" err="1" smtClean="0"/>
              <a:t>ijo</a:t>
            </a:r>
            <a:r>
              <a:rPr lang="en-US" dirty="0" smtClean="0"/>
              <a:t> </a:t>
            </a:r>
            <a:r>
              <a:rPr lang="en-US" dirty="0"/>
              <a:t>de Clara y de Esteban, de </a:t>
            </a:r>
            <a:r>
              <a:rPr lang="en-US" dirty="0" err="1"/>
              <a:t>pequeño</a:t>
            </a:r>
            <a:r>
              <a:rPr lang="en-US" dirty="0"/>
              <a:t> </a:t>
            </a:r>
            <a:r>
              <a:rPr lang="en-US" dirty="0" err="1"/>
              <a:t>fue</a:t>
            </a:r>
            <a:r>
              <a:rPr lang="en-US" dirty="0"/>
              <a:t> un </a:t>
            </a:r>
            <a:r>
              <a:rPr lang="en-US" dirty="0" err="1"/>
              <a:t>niño</a:t>
            </a:r>
            <a:r>
              <a:rPr lang="en-US" dirty="0"/>
              <a:t> </a:t>
            </a:r>
            <a:r>
              <a:rPr lang="en-US" dirty="0" err="1"/>
              <a:t>juguetón</a:t>
            </a:r>
            <a:r>
              <a:rPr lang="en-US" dirty="0"/>
              <a:t> y </a:t>
            </a:r>
            <a:r>
              <a:rPr lang="en-US" dirty="0" err="1"/>
              <a:t>travieso</a:t>
            </a:r>
            <a:r>
              <a:rPr lang="en-US" dirty="0"/>
              <a:t> al </a:t>
            </a:r>
            <a:r>
              <a:rPr lang="en-US" dirty="0" err="1"/>
              <a:t>igual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hermano</a:t>
            </a:r>
            <a:r>
              <a:rPr lang="en-US" dirty="0"/>
              <a:t> </a:t>
            </a:r>
            <a:r>
              <a:rPr lang="en-US" dirty="0" err="1"/>
              <a:t>siamés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 Con </a:t>
            </a:r>
            <a:r>
              <a:rPr lang="en-US" dirty="0"/>
              <a:t>el </a:t>
            </a:r>
            <a:r>
              <a:rPr lang="en-US" dirty="0" err="1"/>
              <a:t>tiempo</a:t>
            </a:r>
            <a:r>
              <a:rPr lang="en-US" dirty="0"/>
              <a:t> se </a:t>
            </a:r>
            <a:r>
              <a:rPr lang="en-US" dirty="0" err="1"/>
              <a:t>fue</a:t>
            </a:r>
            <a:r>
              <a:rPr lang="en-US" dirty="0"/>
              <a:t> </a:t>
            </a:r>
            <a:r>
              <a:rPr lang="en-US" dirty="0" err="1"/>
              <a:t>interesando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/>
              <a:t>practicas</a:t>
            </a:r>
            <a:r>
              <a:rPr lang="en-US" dirty="0"/>
              <a:t> </a:t>
            </a:r>
            <a:r>
              <a:rPr lang="en-US" dirty="0" err="1"/>
              <a:t>sobrenaturales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madre</a:t>
            </a:r>
            <a:r>
              <a:rPr lang="en-US" dirty="0"/>
              <a:t>, y </a:t>
            </a:r>
            <a:r>
              <a:rPr lang="en-US" dirty="0" err="1"/>
              <a:t>empezó</a:t>
            </a:r>
            <a:r>
              <a:rPr lang="en-US" dirty="0"/>
              <a:t> a </a:t>
            </a:r>
            <a:r>
              <a:rPr lang="en-US" dirty="0" err="1"/>
              <a:t>estudiar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el </a:t>
            </a:r>
            <a:r>
              <a:rPr lang="en-US" dirty="0" err="1"/>
              <a:t>tema</a:t>
            </a:r>
            <a:r>
              <a:rPr lang="en-US" dirty="0"/>
              <a:t>. </a:t>
            </a:r>
            <a:endParaRPr lang="en-US" dirty="0" smtClean="0"/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se </a:t>
            </a:r>
            <a:r>
              <a:rPr lang="en-US" dirty="0" smtClean="0"/>
              <a:t>le catalog</a:t>
            </a:r>
            <a:r>
              <a:rPr lang="es-ES" dirty="0" err="1" smtClean="0"/>
              <a:t>ó</a:t>
            </a:r>
            <a:r>
              <a:rPr lang="en-US" dirty="0" smtClean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andar</a:t>
            </a:r>
            <a:r>
              <a:rPr lang="en-US" dirty="0"/>
              <a:t> </a:t>
            </a:r>
            <a:r>
              <a:rPr lang="en-US" dirty="0" err="1"/>
              <a:t>haciendo</a:t>
            </a:r>
            <a:r>
              <a:rPr lang="en-US" dirty="0"/>
              <a:t> </a:t>
            </a:r>
            <a:r>
              <a:rPr lang="en-US" dirty="0" err="1"/>
              <a:t>cosas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no </a:t>
            </a:r>
            <a:r>
              <a:rPr lang="en-US" dirty="0" err="1"/>
              <a:t>agradaban</a:t>
            </a:r>
            <a:r>
              <a:rPr lang="en-US" dirty="0"/>
              <a:t> a </a:t>
            </a:r>
            <a:r>
              <a:rPr lang="en-US" dirty="0" err="1"/>
              <a:t>su</a:t>
            </a:r>
            <a:r>
              <a:rPr lang="en-US" dirty="0"/>
              <a:t> padre, hasta el final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salió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 smtClean="0"/>
              <a:t>vida</a:t>
            </a:r>
            <a:r>
              <a:rPr lang="en-US" dirty="0" smtClean="0"/>
              <a:t>, </a:t>
            </a:r>
            <a:r>
              <a:rPr lang="en-US" dirty="0" err="1"/>
              <a:t>yéndose</a:t>
            </a:r>
            <a:r>
              <a:rPr lang="en-US" dirty="0"/>
              <a:t> a </a:t>
            </a:r>
            <a:r>
              <a:rPr lang="en-US" dirty="0" err="1"/>
              <a:t>vivir</a:t>
            </a:r>
            <a:r>
              <a:rPr lang="en-US" dirty="0"/>
              <a:t> al </a:t>
            </a:r>
            <a:r>
              <a:rPr lang="en-US" dirty="0" err="1"/>
              <a:t>extranjero</a:t>
            </a:r>
            <a:r>
              <a:rPr lang="en-US" dirty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54724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Jaime del valle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 err="1"/>
              <a:t>H</a:t>
            </a:r>
            <a:r>
              <a:rPr lang="en-US" dirty="0" err="1" smtClean="0"/>
              <a:t>ijo</a:t>
            </a:r>
            <a:r>
              <a:rPr lang="en-US" dirty="0" smtClean="0"/>
              <a:t> </a:t>
            </a:r>
            <a:r>
              <a:rPr lang="en-US" dirty="0" err="1"/>
              <a:t>también</a:t>
            </a:r>
            <a:r>
              <a:rPr lang="en-US" dirty="0"/>
              <a:t> de Clara y Esteban, el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fue</a:t>
            </a:r>
            <a:r>
              <a:rPr lang="en-US" dirty="0"/>
              <a:t> un </a:t>
            </a:r>
            <a:r>
              <a:rPr lang="en-US" dirty="0" err="1"/>
              <a:t>joven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estudioso</a:t>
            </a:r>
            <a:r>
              <a:rPr lang="en-US" dirty="0"/>
              <a:t> y </a:t>
            </a:r>
            <a:r>
              <a:rPr lang="en-US" dirty="0" err="1"/>
              <a:t>bueno</a:t>
            </a:r>
            <a:r>
              <a:rPr lang="en-US" dirty="0"/>
              <a:t>, para el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estuvieron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los </a:t>
            </a:r>
            <a:r>
              <a:rPr lang="en-US" dirty="0" err="1"/>
              <a:t>demás</a:t>
            </a:r>
            <a:r>
              <a:rPr lang="en-US" dirty="0"/>
              <a:t> antes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él</a:t>
            </a:r>
            <a:r>
              <a:rPr lang="en-US" dirty="0"/>
              <a:t>, </a:t>
            </a:r>
            <a:r>
              <a:rPr lang="en-US" dirty="0" err="1"/>
              <a:t>pues</a:t>
            </a:r>
            <a:r>
              <a:rPr lang="en-US" dirty="0"/>
              <a:t> era </a:t>
            </a:r>
            <a:r>
              <a:rPr lang="en-US" dirty="0" err="1"/>
              <a:t>una</a:t>
            </a:r>
            <a:r>
              <a:rPr lang="en-US" dirty="0"/>
              <a:t> persona </a:t>
            </a:r>
            <a:r>
              <a:rPr lang="en-US" dirty="0" err="1"/>
              <a:t>sumamente</a:t>
            </a:r>
            <a:r>
              <a:rPr lang="en-US" dirty="0"/>
              <a:t> </a:t>
            </a:r>
            <a:r>
              <a:rPr lang="en-US" dirty="0" err="1"/>
              <a:t>caritativa</a:t>
            </a:r>
            <a:r>
              <a:rPr lang="en-US" dirty="0"/>
              <a:t>, el se </a:t>
            </a:r>
            <a:r>
              <a:rPr lang="en-US" dirty="0" err="1"/>
              <a:t>podía</a:t>
            </a:r>
            <a:r>
              <a:rPr lang="en-US" dirty="0"/>
              <a:t> </a:t>
            </a:r>
            <a:r>
              <a:rPr lang="en-US" dirty="0" err="1"/>
              <a:t>quedar</a:t>
            </a:r>
            <a:r>
              <a:rPr lang="en-US" dirty="0"/>
              <a:t> </a:t>
            </a:r>
            <a:r>
              <a:rPr lang="en-US" dirty="0" err="1"/>
              <a:t>desnudo</a:t>
            </a:r>
            <a:r>
              <a:rPr lang="en-US" dirty="0"/>
              <a:t> antes de </a:t>
            </a:r>
            <a:r>
              <a:rPr lang="en-US" dirty="0" err="1"/>
              <a:t>ver</a:t>
            </a:r>
            <a:r>
              <a:rPr lang="en-US" dirty="0"/>
              <a:t> a un </a:t>
            </a:r>
            <a:r>
              <a:rPr lang="en-US" dirty="0" err="1"/>
              <a:t>pobre</a:t>
            </a:r>
            <a:r>
              <a:rPr lang="en-US" dirty="0"/>
              <a:t> </a:t>
            </a:r>
            <a:r>
              <a:rPr lang="en-US" dirty="0" err="1"/>
              <a:t>así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/>
              <a:t>En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vida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hubo</a:t>
            </a:r>
            <a:r>
              <a:rPr lang="en-US" dirty="0"/>
              <a:t> </a:t>
            </a:r>
            <a:r>
              <a:rPr lang="en-US" dirty="0" err="1"/>
              <a:t>soledad</a:t>
            </a:r>
            <a:r>
              <a:rPr lang="en-US" dirty="0"/>
              <a:t> </a:t>
            </a:r>
            <a:r>
              <a:rPr lang="en-US" dirty="0" err="1"/>
              <a:t>pero</a:t>
            </a:r>
            <a:r>
              <a:rPr lang="en-US" dirty="0"/>
              <a:t> la </a:t>
            </a:r>
            <a:r>
              <a:rPr lang="en-US" dirty="0" err="1"/>
              <a:t>compensaba</a:t>
            </a:r>
            <a:r>
              <a:rPr lang="en-US" dirty="0"/>
              <a:t> con </a:t>
            </a:r>
            <a:r>
              <a:rPr lang="en-US" dirty="0" err="1"/>
              <a:t>sus</a:t>
            </a:r>
            <a:r>
              <a:rPr lang="en-US" dirty="0"/>
              <a:t> </a:t>
            </a:r>
            <a:r>
              <a:rPr lang="en-US" dirty="0" err="1"/>
              <a:t>libros</a:t>
            </a:r>
            <a:r>
              <a:rPr lang="en-US" dirty="0"/>
              <a:t>, el </a:t>
            </a:r>
            <a:r>
              <a:rPr lang="en-US" dirty="0" err="1"/>
              <a:t>único</a:t>
            </a:r>
            <a:r>
              <a:rPr lang="en-US" dirty="0"/>
              <a:t> </a:t>
            </a:r>
            <a:r>
              <a:rPr lang="en-US" dirty="0" err="1"/>
              <a:t>amor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vida</a:t>
            </a:r>
            <a:r>
              <a:rPr lang="en-US" dirty="0"/>
              <a:t> con el </a:t>
            </a:r>
            <a:r>
              <a:rPr lang="en-US" dirty="0" err="1"/>
              <a:t>que</a:t>
            </a:r>
            <a:r>
              <a:rPr lang="en-US" dirty="0"/>
              <a:t> no </a:t>
            </a:r>
            <a:r>
              <a:rPr lang="en-US" dirty="0" err="1"/>
              <a:t>pudo</a:t>
            </a:r>
            <a:r>
              <a:rPr lang="en-US" dirty="0"/>
              <a:t> </a:t>
            </a:r>
            <a:r>
              <a:rPr lang="en-US" dirty="0" err="1"/>
              <a:t>tener</a:t>
            </a:r>
            <a:r>
              <a:rPr lang="en-US" dirty="0"/>
              <a:t> nada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era la </a:t>
            </a:r>
            <a:r>
              <a:rPr lang="en-US" dirty="0" err="1"/>
              <a:t>novia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hermano</a:t>
            </a:r>
            <a:r>
              <a:rPr lang="en-US" dirty="0"/>
              <a:t> </a:t>
            </a:r>
            <a:r>
              <a:rPr lang="en-US" dirty="0" err="1"/>
              <a:t>Nicolás</a:t>
            </a:r>
            <a:r>
              <a:rPr lang="en-US" dirty="0"/>
              <a:t> </a:t>
            </a:r>
            <a:r>
              <a:rPr lang="en-US" dirty="0" err="1"/>
              <a:t>fue</a:t>
            </a:r>
            <a:r>
              <a:rPr lang="en-US" dirty="0"/>
              <a:t> Amanda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/>
              <a:t>Jaime </a:t>
            </a:r>
            <a:r>
              <a:rPr lang="en-US" dirty="0" err="1"/>
              <a:t>tuvo</a:t>
            </a:r>
            <a:r>
              <a:rPr lang="en-US" dirty="0"/>
              <a:t> un </a:t>
            </a:r>
            <a:r>
              <a:rPr lang="en-US" dirty="0" err="1"/>
              <a:t>trágico</a:t>
            </a:r>
            <a:r>
              <a:rPr lang="en-US" dirty="0"/>
              <a:t> final, </a:t>
            </a:r>
            <a:r>
              <a:rPr lang="en-US" dirty="0" err="1"/>
              <a:t>pues</a:t>
            </a:r>
            <a:r>
              <a:rPr lang="en-US" dirty="0"/>
              <a:t> en el </a:t>
            </a:r>
            <a:r>
              <a:rPr lang="en-US" dirty="0" err="1"/>
              <a:t>tiempo</a:t>
            </a:r>
            <a:r>
              <a:rPr lang="en-US" dirty="0"/>
              <a:t> del </a:t>
            </a:r>
            <a:r>
              <a:rPr lang="en-US" dirty="0" err="1"/>
              <a:t>golpe</a:t>
            </a:r>
            <a:r>
              <a:rPr lang="en-US" dirty="0"/>
              <a:t> de </a:t>
            </a:r>
            <a:r>
              <a:rPr lang="en-US" dirty="0" err="1"/>
              <a:t>estado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país</a:t>
            </a:r>
            <a:r>
              <a:rPr lang="en-US" dirty="0"/>
              <a:t> </a:t>
            </a:r>
            <a:r>
              <a:rPr lang="en-US" dirty="0" err="1"/>
              <a:t>fue</a:t>
            </a:r>
            <a:r>
              <a:rPr lang="en-US" dirty="0"/>
              <a:t> </a:t>
            </a:r>
            <a:r>
              <a:rPr lang="en-US" dirty="0" err="1"/>
              <a:t>fusilado</a:t>
            </a:r>
            <a:r>
              <a:rPr lang="en-US" dirty="0"/>
              <a:t> de </a:t>
            </a:r>
            <a:r>
              <a:rPr lang="en-US" dirty="0" err="1"/>
              <a:t>una</a:t>
            </a:r>
            <a:r>
              <a:rPr lang="en-US" dirty="0"/>
              <a:t> forma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fea</a:t>
            </a:r>
            <a:r>
              <a:rPr lang="en-US" dirty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03320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Pedro </a:t>
            </a:r>
            <a:r>
              <a:rPr lang="es-ES" dirty="0" err="1" smtClean="0"/>
              <a:t>garc</a:t>
            </a:r>
            <a:r>
              <a:rPr lang="es-ES" dirty="0" err="1" smtClean="0"/>
              <a:t>ía</a:t>
            </a:r>
            <a:r>
              <a:rPr lang="es-ES" dirty="0" smtClean="0"/>
              <a:t> segundo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 err="1"/>
              <a:t>F</a:t>
            </a:r>
            <a:r>
              <a:rPr lang="en-US" dirty="0" err="1" smtClean="0"/>
              <a:t>iel</a:t>
            </a:r>
            <a:r>
              <a:rPr lang="en-US" dirty="0" smtClean="0"/>
              <a:t> </a:t>
            </a:r>
            <a:r>
              <a:rPr lang="en-US" dirty="0" err="1"/>
              <a:t>trabajador</a:t>
            </a:r>
            <a:r>
              <a:rPr lang="en-US" dirty="0"/>
              <a:t> de Esteban </a:t>
            </a:r>
            <a:r>
              <a:rPr lang="en-US" dirty="0" err="1"/>
              <a:t>Trueba</a:t>
            </a:r>
            <a:r>
              <a:rPr lang="en-US" dirty="0"/>
              <a:t>, </a:t>
            </a:r>
            <a:r>
              <a:rPr lang="en-US" dirty="0" err="1"/>
              <a:t>él</a:t>
            </a:r>
            <a:r>
              <a:rPr lang="en-US" dirty="0"/>
              <a:t> </a:t>
            </a:r>
            <a:r>
              <a:rPr lang="en-US" dirty="0" err="1"/>
              <a:t>fue</a:t>
            </a:r>
            <a:r>
              <a:rPr lang="en-US" dirty="0"/>
              <a:t> un hombre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honrado</a:t>
            </a:r>
            <a:r>
              <a:rPr lang="en-US" dirty="0"/>
              <a:t> y </a:t>
            </a:r>
            <a:r>
              <a:rPr lang="en-US" dirty="0" err="1"/>
              <a:t>trabajador</a:t>
            </a:r>
            <a:r>
              <a:rPr lang="en-US" dirty="0"/>
              <a:t>. El </a:t>
            </a:r>
            <a:r>
              <a:rPr lang="en-US" dirty="0" err="1"/>
              <a:t>casi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vivió</a:t>
            </a:r>
            <a:r>
              <a:rPr lang="en-US" dirty="0"/>
              <a:t> para Las </a:t>
            </a:r>
            <a:r>
              <a:rPr lang="en-US" dirty="0" err="1"/>
              <a:t>Tres</a:t>
            </a:r>
            <a:r>
              <a:rPr lang="en-US" dirty="0"/>
              <a:t> </a:t>
            </a:r>
            <a:r>
              <a:rPr lang="en-US" dirty="0" err="1"/>
              <a:t>Marías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 El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estuvo</a:t>
            </a:r>
            <a:r>
              <a:rPr lang="en-US" dirty="0"/>
              <a:t> </a:t>
            </a:r>
            <a:r>
              <a:rPr lang="en-US" dirty="0" err="1"/>
              <a:t>lleno</a:t>
            </a:r>
            <a:r>
              <a:rPr lang="en-US" dirty="0"/>
              <a:t> de </a:t>
            </a:r>
            <a:r>
              <a:rPr lang="en-US" dirty="0" err="1"/>
              <a:t>paciencia</a:t>
            </a:r>
            <a:r>
              <a:rPr lang="en-US" dirty="0"/>
              <a:t> </a:t>
            </a:r>
            <a:r>
              <a:rPr lang="en-US" dirty="0" err="1"/>
              <a:t>hacia</a:t>
            </a:r>
            <a:r>
              <a:rPr lang="en-US" dirty="0"/>
              <a:t> </a:t>
            </a:r>
            <a:r>
              <a:rPr lang="en-US" dirty="0" err="1"/>
              <a:t>toda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situación</a:t>
            </a:r>
            <a:r>
              <a:rPr lang="en-US" dirty="0"/>
              <a:t> </a:t>
            </a:r>
            <a:r>
              <a:rPr lang="en-US" dirty="0" err="1"/>
              <a:t>pero</a:t>
            </a:r>
            <a:r>
              <a:rPr lang="en-US" dirty="0"/>
              <a:t> el </a:t>
            </a:r>
            <a:r>
              <a:rPr lang="en-US" dirty="0" err="1"/>
              <a:t>día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el se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cuenta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el </a:t>
            </a:r>
            <a:r>
              <a:rPr lang="en-US" dirty="0" err="1"/>
              <a:t>patrón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no </a:t>
            </a:r>
            <a:r>
              <a:rPr lang="en-US" dirty="0" err="1"/>
              <a:t>aguantaría</a:t>
            </a:r>
            <a:r>
              <a:rPr lang="en-US" dirty="0"/>
              <a:t> mas 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hijo</a:t>
            </a:r>
            <a:r>
              <a:rPr lang="en-US" dirty="0"/>
              <a:t>, y se </a:t>
            </a:r>
            <a:r>
              <a:rPr lang="en-US" dirty="0" err="1"/>
              <a:t>dio</a:t>
            </a:r>
            <a:r>
              <a:rPr lang="en-US" dirty="0"/>
              <a:t> a la </a:t>
            </a:r>
            <a:r>
              <a:rPr lang="en-US" dirty="0" err="1"/>
              <a:t>tarea</a:t>
            </a:r>
            <a:r>
              <a:rPr lang="en-US" dirty="0"/>
              <a:t> de </a:t>
            </a:r>
            <a:r>
              <a:rPr lang="en-US" dirty="0" err="1"/>
              <a:t>buscarlo</a:t>
            </a:r>
            <a:r>
              <a:rPr lang="en-US" dirty="0"/>
              <a:t> hasta </a:t>
            </a:r>
            <a:r>
              <a:rPr lang="en-US" dirty="0" err="1"/>
              <a:t>encontrarlo</a:t>
            </a:r>
            <a:r>
              <a:rPr lang="en-US" dirty="0"/>
              <a:t> para </a:t>
            </a:r>
            <a:r>
              <a:rPr lang="en-US" dirty="0" err="1"/>
              <a:t>matarlo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 err="1"/>
              <a:t>Sus</a:t>
            </a:r>
            <a:r>
              <a:rPr lang="en-US" dirty="0"/>
              <a:t> </a:t>
            </a:r>
            <a:r>
              <a:rPr lang="en-US" dirty="0" err="1"/>
              <a:t>días</a:t>
            </a:r>
            <a:r>
              <a:rPr lang="en-US" dirty="0"/>
              <a:t> en Las </a:t>
            </a:r>
            <a:r>
              <a:rPr lang="en-US" dirty="0" err="1"/>
              <a:t>Tres</a:t>
            </a:r>
            <a:r>
              <a:rPr lang="en-US" dirty="0"/>
              <a:t> </a:t>
            </a:r>
            <a:r>
              <a:rPr lang="en-US" dirty="0" err="1"/>
              <a:t>Marías</a:t>
            </a:r>
            <a:r>
              <a:rPr lang="en-US" dirty="0"/>
              <a:t> se </a:t>
            </a:r>
            <a:r>
              <a:rPr lang="en-US" dirty="0" err="1"/>
              <a:t>vieron</a:t>
            </a:r>
            <a:r>
              <a:rPr lang="en-US" dirty="0"/>
              <a:t> </a:t>
            </a:r>
            <a:r>
              <a:rPr lang="en-US" dirty="0" err="1"/>
              <a:t>terminados</a:t>
            </a:r>
            <a:r>
              <a:rPr lang="en-US" dirty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64279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Rosa del valle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/>
              <a:t>joven</a:t>
            </a:r>
            <a:r>
              <a:rPr lang="en-US" dirty="0"/>
              <a:t> </a:t>
            </a:r>
            <a:r>
              <a:rPr lang="en-US" dirty="0" err="1"/>
              <a:t>hermosa</a:t>
            </a:r>
            <a:r>
              <a:rPr lang="en-US" dirty="0"/>
              <a:t>, </a:t>
            </a:r>
            <a:r>
              <a:rPr lang="en-US" dirty="0" err="1"/>
              <a:t>parecía</a:t>
            </a:r>
            <a:r>
              <a:rPr lang="en-US" dirty="0"/>
              <a:t> </a:t>
            </a:r>
            <a:r>
              <a:rPr lang="en-US" dirty="0" err="1"/>
              <a:t>casi</a:t>
            </a:r>
            <a:r>
              <a:rPr lang="en-US" dirty="0"/>
              <a:t> un </a:t>
            </a:r>
            <a:r>
              <a:rPr lang="en-US" dirty="0" err="1"/>
              <a:t>ángel</a:t>
            </a:r>
            <a:r>
              <a:rPr lang="en-US" dirty="0"/>
              <a:t>, de </a:t>
            </a:r>
            <a:r>
              <a:rPr lang="en-US" dirty="0" err="1"/>
              <a:t>piel</a:t>
            </a:r>
            <a:r>
              <a:rPr lang="en-US" dirty="0"/>
              <a:t> </a:t>
            </a:r>
            <a:r>
              <a:rPr lang="en-US" dirty="0" err="1"/>
              <a:t>transparente</a:t>
            </a:r>
            <a:r>
              <a:rPr lang="en-US" dirty="0"/>
              <a:t> </a:t>
            </a:r>
            <a:r>
              <a:rPr lang="en-US" dirty="0" err="1"/>
              <a:t>ojos</a:t>
            </a:r>
            <a:r>
              <a:rPr lang="en-US" dirty="0"/>
              <a:t> </a:t>
            </a:r>
            <a:r>
              <a:rPr lang="en-US" dirty="0" err="1"/>
              <a:t>amarillos</a:t>
            </a:r>
            <a:r>
              <a:rPr lang="en-US" dirty="0"/>
              <a:t> y el </a:t>
            </a:r>
            <a:r>
              <a:rPr lang="en-US" dirty="0" err="1"/>
              <a:t>cabello</a:t>
            </a:r>
            <a:r>
              <a:rPr lang="en-US" dirty="0"/>
              <a:t> </a:t>
            </a:r>
            <a:r>
              <a:rPr lang="en-US" dirty="0" err="1"/>
              <a:t>verde</a:t>
            </a:r>
            <a:r>
              <a:rPr lang="en-US" dirty="0"/>
              <a:t>, era la </a:t>
            </a:r>
            <a:r>
              <a:rPr lang="en-US" dirty="0" err="1"/>
              <a:t>criatura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hermosa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había</a:t>
            </a:r>
            <a:r>
              <a:rPr lang="en-US" dirty="0"/>
              <a:t> </a:t>
            </a:r>
            <a:r>
              <a:rPr lang="en-US" dirty="0" err="1"/>
              <a:t>pisado</a:t>
            </a:r>
            <a:r>
              <a:rPr lang="en-US" dirty="0"/>
              <a:t> la </a:t>
            </a:r>
            <a:r>
              <a:rPr lang="en-US" dirty="0" err="1"/>
              <a:t>tierra</a:t>
            </a:r>
            <a:r>
              <a:rPr lang="en-US" dirty="0"/>
              <a:t> </a:t>
            </a:r>
            <a:r>
              <a:rPr lang="en-US" dirty="0" err="1"/>
              <a:t>desde</a:t>
            </a:r>
            <a:r>
              <a:rPr lang="en-US" dirty="0"/>
              <a:t> los </a:t>
            </a:r>
            <a:r>
              <a:rPr lang="en-US" dirty="0" err="1"/>
              <a:t>tiempos</a:t>
            </a:r>
            <a:r>
              <a:rPr lang="en-US" dirty="0"/>
              <a:t> del </a:t>
            </a:r>
            <a:r>
              <a:rPr lang="en-US" dirty="0" err="1"/>
              <a:t>pecado</a:t>
            </a:r>
            <a:r>
              <a:rPr lang="en-US" dirty="0"/>
              <a:t> original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 Ella </a:t>
            </a:r>
            <a:r>
              <a:rPr lang="en-US" dirty="0"/>
              <a:t>era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joven</a:t>
            </a:r>
            <a:r>
              <a:rPr lang="en-US" dirty="0"/>
              <a:t> </a:t>
            </a:r>
            <a:r>
              <a:rPr lang="en-US" dirty="0" err="1"/>
              <a:t>sumisa</a:t>
            </a:r>
            <a:r>
              <a:rPr lang="en-US" dirty="0"/>
              <a:t>, </a:t>
            </a:r>
            <a:r>
              <a:rPr lang="en-US" dirty="0" err="1"/>
              <a:t>parecía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estaba</a:t>
            </a:r>
            <a:r>
              <a:rPr lang="en-US" dirty="0"/>
              <a:t> en </a:t>
            </a:r>
            <a:r>
              <a:rPr lang="en-US" dirty="0" err="1"/>
              <a:t>otro</a:t>
            </a:r>
            <a:r>
              <a:rPr lang="en-US" dirty="0"/>
              <a:t> </a:t>
            </a:r>
            <a:r>
              <a:rPr lang="en-US" dirty="0" err="1"/>
              <a:t>mundo</a:t>
            </a:r>
            <a:r>
              <a:rPr lang="en-US" dirty="0"/>
              <a:t>. </a:t>
            </a:r>
            <a:r>
              <a:rPr lang="en-US" dirty="0" err="1"/>
              <a:t>Fue</a:t>
            </a:r>
            <a:r>
              <a:rPr lang="en-US" dirty="0"/>
              <a:t> la gran </a:t>
            </a:r>
            <a:r>
              <a:rPr lang="en-US" dirty="0" err="1"/>
              <a:t>causa</a:t>
            </a:r>
            <a:r>
              <a:rPr lang="en-US" dirty="0"/>
              <a:t> de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/>
              <a:t>ambicionas</a:t>
            </a:r>
            <a:r>
              <a:rPr lang="en-US" dirty="0"/>
              <a:t> de Esteban </a:t>
            </a:r>
            <a:r>
              <a:rPr lang="en-US" dirty="0" err="1"/>
              <a:t>Trueba</a:t>
            </a:r>
            <a:r>
              <a:rPr lang="en-US" dirty="0"/>
              <a:t> </a:t>
            </a:r>
            <a:r>
              <a:rPr lang="en-US" dirty="0" err="1"/>
              <a:t>pues</a:t>
            </a:r>
            <a:r>
              <a:rPr lang="en-US" dirty="0"/>
              <a:t> se </a:t>
            </a:r>
            <a:r>
              <a:rPr lang="en-US" dirty="0" err="1"/>
              <a:t>había</a:t>
            </a:r>
            <a:r>
              <a:rPr lang="en-US" dirty="0"/>
              <a:t> </a:t>
            </a:r>
            <a:r>
              <a:rPr lang="en-US" dirty="0" err="1"/>
              <a:t>enamorado</a:t>
            </a:r>
            <a:r>
              <a:rPr lang="en-US" dirty="0"/>
              <a:t> </a:t>
            </a:r>
            <a:r>
              <a:rPr lang="en-US" dirty="0" err="1"/>
              <a:t>perdidamente</a:t>
            </a:r>
            <a:r>
              <a:rPr lang="en-US" dirty="0"/>
              <a:t> de </a:t>
            </a:r>
            <a:r>
              <a:rPr lang="en-US" dirty="0" err="1"/>
              <a:t>ella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 err="1"/>
              <a:t>M</a:t>
            </a:r>
            <a:r>
              <a:rPr lang="en-US" dirty="0" err="1" smtClean="0"/>
              <a:t>urió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una</a:t>
            </a:r>
            <a:r>
              <a:rPr lang="en-US" dirty="0"/>
              <a:t> forma </a:t>
            </a:r>
            <a:r>
              <a:rPr lang="en-US" dirty="0" err="1"/>
              <a:t>trágica</a:t>
            </a:r>
            <a:r>
              <a:rPr lang="en-US" dirty="0"/>
              <a:t>, la </a:t>
            </a:r>
            <a:r>
              <a:rPr lang="en-US" dirty="0" err="1"/>
              <a:t>envenenaron</a:t>
            </a:r>
            <a:r>
              <a:rPr lang="en-US" dirty="0"/>
              <a:t>.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ella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vivió</a:t>
            </a:r>
            <a:r>
              <a:rPr lang="en-US" dirty="0"/>
              <a:t> </a:t>
            </a:r>
            <a:r>
              <a:rPr lang="en-US" dirty="0" err="1"/>
              <a:t>él</a:t>
            </a:r>
            <a:r>
              <a:rPr lang="en-US" dirty="0"/>
              <a:t> los </a:t>
            </a:r>
            <a:r>
              <a:rPr lang="en-US" dirty="0" err="1"/>
              <a:t>sueños</a:t>
            </a:r>
            <a:r>
              <a:rPr lang="en-US" dirty="0"/>
              <a:t> y el </a:t>
            </a:r>
            <a:r>
              <a:rPr lang="en-US" dirty="0" err="1"/>
              <a:t>corazón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eterno</a:t>
            </a:r>
            <a:r>
              <a:rPr lang="en-US" dirty="0"/>
              <a:t> </a:t>
            </a:r>
            <a:r>
              <a:rPr lang="en-US" dirty="0" err="1"/>
              <a:t>prometido</a:t>
            </a:r>
            <a:r>
              <a:rPr lang="en-US" dirty="0"/>
              <a:t> Esteban </a:t>
            </a:r>
            <a:r>
              <a:rPr lang="en-US" dirty="0" err="1"/>
              <a:t>Trueba</a:t>
            </a:r>
            <a:r>
              <a:rPr lang="en-US" dirty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40918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n</a:t>
            </a:r>
            <a:r>
              <a:rPr lang="es-ES" dirty="0" smtClean="0"/>
              <a:t>ívea</a:t>
            </a:r>
            <a:r>
              <a:rPr lang="es-ES" dirty="0" smtClean="0"/>
              <a:t> del valle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/>
              <a:t>M</a:t>
            </a:r>
            <a:r>
              <a:rPr lang="en-US" dirty="0" smtClean="0"/>
              <a:t>adre </a:t>
            </a:r>
            <a:r>
              <a:rPr lang="en-US" dirty="0"/>
              <a:t>da Clara y de Rosa, </a:t>
            </a:r>
            <a:r>
              <a:rPr lang="en-US" dirty="0" err="1"/>
              <a:t>ella</a:t>
            </a:r>
            <a:r>
              <a:rPr lang="en-US" dirty="0"/>
              <a:t> </a:t>
            </a:r>
            <a:r>
              <a:rPr lang="en-US" dirty="0" err="1"/>
              <a:t>fue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mujer</a:t>
            </a:r>
            <a:r>
              <a:rPr lang="en-US" dirty="0"/>
              <a:t> </a:t>
            </a:r>
            <a:r>
              <a:rPr lang="en-US" dirty="0" err="1"/>
              <a:t>ordinaria</a:t>
            </a:r>
            <a:r>
              <a:rPr lang="en-US" dirty="0"/>
              <a:t>, para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estilo</a:t>
            </a:r>
            <a:r>
              <a:rPr lang="en-US" dirty="0"/>
              <a:t> de </a:t>
            </a:r>
            <a:r>
              <a:rPr lang="en-US" dirty="0" err="1"/>
              <a:t>rica</a:t>
            </a:r>
            <a:r>
              <a:rPr lang="en-US" dirty="0"/>
              <a:t> de </a:t>
            </a:r>
            <a:r>
              <a:rPr lang="en-US" dirty="0" err="1"/>
              <a:t>aquellos</a:t>
            </a:r>
            <a:r>
              <a:rPr lang="en-US" dirty="0"/>
              <a:t> </a:t>
            </a:r>
            <a:r>
              <a:rPr lang="en-US" dirty="0" err="1"/>
              <a:t>tiempos</a:t>
            </a:r>
            <a:r>
              <a:rPr lang="en-US" dirty="0"/>
              <a:t>,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estuvo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cerca</a:t>
            </a:r>
            <a:r>
              <a:rPr lang="en-US" dirty="0"/>
              <a:t> de </a:t>
            </a:r>
            <a:r>
              <a:rPr lang="en-US" dirty="0" err="1"/>
              <a:t>sus</a:t>
            </a:r>
            <a:r>
              <a:rPr lang="en-US" dirty="0"/>
              <a:t> </a:t>
            </a:r>
            <a:r>
              <a:rPr lang="en-US" dirty="0" err="1"/>
              <a:t>hijas</a:t>
            </a:r>
            <a:r>
              <a:rPr lang="en-US" dirty="0"/>
              <a:t> e </a:t>
            </a:r>
            <a:r>
              <a:rPr lang="en-US" dirty="0" err="1"/>
              <a:t>hijos</a:t>
            </a:r>
            <a:r>
              <a:rPr lang="en-US" dirty="0"/>
              <a:t>, y </a:t>
            </a:r>
            <a:r>
              <a:rPr lang="en-US" dirty="0" err="1"/>
              <a:t>estaba</a:t>
            </a:r>
            <a:r>
              <a:rPr lang="en-US" dirty="0"/>
              <a:t> de </a:t>
            </a:r>
            <a:r>
              <a:rPr lang="en-US" dirty="0" err="1"/>
              <a:t>acuerdo</a:t>
            </a:r>
            <a:r>
              <a:rPr lang="en-US" dirty="0"/>
              <a:t> con </a:t>
            </a:r>
            <a:r>
              <a:rPr lang="en-US" dirty="0" err="1"/>
              <a:t>todo</a:t>
            </a:r>
            <a:r>
              <a:rPr lang="en-US" dirty="0"/>
              <a:t> lo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ellos</a:t>
            </a:r>
            <a:r>
              <a:rPr lang="en-US" dirty="0"/>
              <a:t> </a:t>
            </a:r>
            <a:r>
              <a:rPr lang="en-US" dirty="0" err="1"/>
              <a:t>quisieran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/>
              <a:t>Se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decir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de </a:t>
            </a:r>
            <a:r>
              <a:rPr lang="en-US" dirty="0" err="1"/>
              <a:t>cierta</a:t>
            </a:r>
            <a:r>
              <a:rPr lang="en-US" dirty="0"/>
              <a:t> forma </a:t>
            </a:r>
            <a:r>
              <a:rPr lang="en-US" dirty="0" err="1"/>
              <a:t>sus</a:t>
            </a:r>
            <a:r>
              <a:rPr lang="en-US" dirty="0"/>
              <a:t> </a:t>
            </a:r>
            <a:r>
              <a:rPr lang="en-US" dirty="0" err="1"/>
              <a:t>preferida</a:t>
            </a:r>
            <a:r>
              <a:rPr lang="en-US" dirty="0"/>
              <a:t> </a:t>
            </a:r>
            <a:r>
              <a:rPr lang="en-US" dirty="0" err="1"/>
              <a:t>fueron</a:t>
            </a:r>
            <a:r>
              <a:rPr lang="en-US" dirty="0"/>
              <a:t> Clara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la </a:t>
            </a:r>
            <a:r>
              <a:rPr lang="en-US" dirty="0" err="1"/>
              <a:t>menor</a:t>
            </a:r>
            <a:r>
              <a:rPr lang="en-US" dirty="0"/>
              <a:t>, y </a:t>
            </a:r>
            <a:r>
              <a:rPr lang="en-US" dirty="0" err="1"/>
              <a:t>andar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con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aire</a:t>
            </a:r>
            <a:r>
              <a:rPr lang="en-US" dirty="0"/>
              <a:t> </a:t>
            </a:r>
            <a:r>
              <a:rPr lang="en-US" dirty="0" err="1"/>
              <a:t>soñador</a:t>
            </a:r>
            <a:r>
              <a:rPr lang="en-US" dirty="0"/>
              <a:t>, y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hija</a:t>
            </a:r>
            <a:r>
              <a:rPr lang="en-US" dirty="0"/>
              <a:t> Rosa, </a:t>
            </a:r>
            <a:r>
              <a:rPr lang="en-US" dirty="0" err="1"/>
              <a:t>pues</a:t>
            </a:r>
            <a:r>
              <a:rPr lang="en-US" dirty="0"/>
              <a:t> era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orgullo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 err="1"/>
              <a:t>Nívea</a:t>
            </a:r>
            <a:r>
              <a:rPr lang="en-US" dirty="0"/>
              <a:t> </a:t>
            </a:r>
            <a:r>
              <a:rPr lang="en-US" dirty="0" err="1"/>
              <a:t>tuvo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trágica</a:t>
            </a:r>
            <a:r>
              <a:rPr lang="en-US" dirty="0"/>
              <a:t> </a:t>
            </a:r>
            <a:r>
              <a:rPr lang="en-US" dirty="0" err="1"/>
              <a:t>muerte</a:t>
            </a:r>
            <a:r>
              <a:rPr lang="en-US" dirty="0"/>
              <a:t>, </a:t>
            </a:r>
            <a:r>
              <a:rPr lang="en-US" dirty="0" err="1"/>
              <a:t>pues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vez</a:t>
            </a:r>
            <a:r>
              <a:rPr lang="en-US" dirty="0"/>
              <a:t> </a:t>
            </a:r>
            <a:r>
              <a:rPr lang="en-US" dirty="0" err="1"/>
              <a:t>tubo</a:t>
            </a:r>
            <a:r>
              <a:rPr lang="en-US" dirty="0"/>
              <a:t> un </a:t>
            </a:r>
            <a:r>
              <a:rPr lang="en-US" dirty="0" err="1"/>
              <a:t>accidente</a:t>
            </a:r>
            <a:r>
              <a:rPr lang="en-US" dirty="0"/>
              <a:t> </a:t>
            </a:r>
            <a:r>
              <a:rPr lang="en-US" dirty="0" err="1"/>
              <a:t>automovilístico</a:t>
            </a:r>
            <a:r>
              <a:rPr lang="en-US" dirty="0"/>
              <a:t> y </a:t>
            </a:r>
            <a:r>
              <a:rPr lang="en-US" dirty="0" err="1"/>
              <a:t>perdió</a:t>
            </a:r>
            <a:r>
              <a:rPr lang="en-US" dirty="0"/>
              <a:t> la </a:t>
            </a:r>
            <a:r>
              <a:rPr lang="en-US" dirty="0" err="1"/>
              <a:t>vida</a:t>
            </a:r>
            <a:r>
              <a:rPr lang="en-US" dirty="0"/>
              <a:t> junto 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esposo</a:t>
            </a:r>
            <a:r>
              <a:rPr lang="en-US" dirty="0"/>
              <a:t>,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cabeza</a:t>
            </a:r>
            <a:r>
              <a:rPr lang="en-US" dirty="0"/>
              <a:t> </a:t>
            </a:r>
            <a:r>
              <a:rPr lang="en-US" dirty="0" err="1"/>
              <a:t>quedo</a:t>
            </a:r>
            <a:r>
              <a:rPr lang="en-US" dirty="0"/>
              <a:t> </a:t>
            </a:r>
            <a:r>
              <a:rPr lang="en-US" dirty="0" err="1"/>
              <a:t>separada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cuerpo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varias</a:t>
            </a:r>
            <a:r>
              <a:rPr lang="en-US" dirty="0"/>
              <a:t> </a:t>
            </a:r>
            <a:r>
              <a:rPr lang="en-US" dirty="0" err="1"/>
              <a:t>décadas</a:t>
            </a:r>
            <a:r>
              <a:rPr lang="en-US" dirty="0"/>
              <a:t> hasta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fue</a:t>
            </a:r>
            <a:r>
              <a:rPr lang="en-US" dirty="0"/>
              <a:t> </a:t>
            </a:r>
            <a:r>
              <a:rPr lang="en-US" dirty="0" err="1"/>
              <a:t>posible</a:t>
            </a:r>
            <a:r>
              <a:rPr lang="en-US" dirty="0"/>
              <a:t> </a:t>
            </a:r>
            <a:r>
              <a:rPr lang="en-US" dirty="0" err="1"/>
              <a:t>enterarlas</a:t>
            </a:r>
            <a:r>
              <a:rPr lang="en-US" dirty="0"/>
              <a:t> juntas.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21392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severo del valle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/>
              <a:t>P</a:t>
            </a:r>
            <a:r>
              <a:rPr lang="en-US" dirty="0" smtClean="0"/>
              <a:t>adre </a:t>
            </a:r>
            <a:r>
              <a:rPr lang="en-US" dirty="0"/>
              <a:t>de Clara, </a:t>
            </a:r>
            <a:r>
              <a:rPr lang="en-US" dirty="0" err="1"/>
              <a:t>él</a:t>
            </a:r>
            <a:r>
              <a:rPr lang="en-US" dirty="0"/>
              <a:t> era un </a:t>
            </a:r>
            <a:r>
              <a:rPr lang="en-US" dirty="0" err="1"/>
              <a:t>señor</a:t>
            </a:r>
            <a:r>
              <a:rPr lang="en-US" dirty="0"/>
              <a:t> con </a:t>
            </a:r>
            <a:r>
              <a:rPr lang="en-US" dirty="0" err="1"/>
              <a:t>grandes</a:t>
            </a:r>
            <a:r>
              <a:rPr lang="en-US" dirty="0"/>
              <a:t> </a:t>
            </a:r>
            <a:r>
              <a:rPr lang="en-US" dirty="0" err="1"/>
              <a:t>influencias</a:t>
            </a:r>
            <a:r>
              <a:rPr lang="en-US" dirty="0"/>
              <a:t> </a:t>
            </a:r>
            <a:r>
              <a:rPr lang="en-US" dirty="0" err="1"/>
              <a:t>debido</a:t>
            </a:r>
            <a:r>
              <a:rPr lang="en-US" dirty="0"/>
              <a:t> 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nivel</a:t>
            </a:r>
            <a:r>
              <a:rPr lang="en-US" dirty="0"/>
              <a:t> social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 Se </a:t>
            </a:r>
            <a:r>
              <a:rPr lang="en-US" dirty="0" err="1"/>
              <a:t>dedicada</a:t>
            </a:r>
            <a:r>
              <a:rPr lang="en-US" dirty="0"/>
              <a:t> </a:t>
            </a:r>
            <a:r>
              <a:rPr lang="en-US" dirty="0" err="1"/>
              <a:t>ahora</a:t>
            </a:r>
            <a:r>
              <a:rPr lang="en-US" dirty="0"/>
              <a:t> a la </a:t>
            </a:r>
            <a:r>
              <a:rPr lang="en-US" dirty="0" err="1"/>
              <a:t>política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el </a:t>
            </a:r>
            <a:r>
              <a:rPr lang="en-US" dirty="0" err="1"/>
              <a:t>nunca</a:t>
            </a:r>
            <a:r>
              <a:rPr lang="en-US" dirty="0"/>
              <a:t> </a:t>
            </a:r>
            <a:r>
              <a:rPr lang="en-US" dirty="0" err="1"/>
              <a:t>pensó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dedicarse</a:t>
            </a:r>
            <a:r>
              <a:rPr lang="en-US" dirty="0"/>
              <a:t> a </a:t>
            </a:r>
            <a:r>
              <a:rPr lang="en-US" dirty="0" err="1"/>
              <a:t>eso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ahora</a:t>
            </a:r>
            <a:r>
              <a:rPr lang="en-US" dirty="0"/>
              <a:t> </a:t>
            </a:r>
            <a:r>
              <a:rPr lang="en-US" dirty="0" err="1"/>
              <a:t>estaba</a:t>
            </a:r>
            <a:r>
              <a:rPr lang="en-US" dirty="0"/>
              <a:t> </a:t>
            </a:r>
            <a:r>
              <a:rPr lang="en-US" dirty="0" err="1"/>
              <a:t>tomando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un </a:t>
            </a:r>
            <a:r>
              <a:rPr lang="en-US" dirty="0" err="1"/>
              <a:t>pasatiempo</a:t>
            </a:r>
            <a:r>
              <a:rPr lang="en-US" dirty="0"/>
              <a:t>, </a:t>
            </a:r>
            <a:r>
              <a:rPr lang="en-US" dirty="0" err="1"/>
              <a:t>después</a:t>
            </a:r>
            <a:r>
              <a:rPr lang="en-US" dirty="0"/>
              <a:t> de </a:t>
            </a:r>
            <a:r>
              <a:rPr lang="en-US" dirty="0" err="1"/>
              <a:t>haber</a:t>
            </a:r>
            <a:r>
              <a:rPr lang="en-US" dirty="0"/>
              <a:t> </a:t>
            </a:r>
            <a:r>
              <a:rPr lang="en-US" dirty="0" err="1"/>
              <a:t>tenido</a:t>
            </a:r>
            <a:r>
              <a:rPr lang="en-US" dirty="0"/>
              <a:t> </a:t>
            </a:r>
            <a:r>
              <a:rPr lang="en-US" dirty="0" err="1"/>
              <a:t>todo</a:t>
            </a:r>
            <a:r>
              <a:rPr lang="en-US" dirty="0"/>
              <a:t> lo </a:t>
            </a:r>
            <a:r>
              <a:rPr lang="en-US" dirty="0" err="1"/>
              <a:t>que</a:t>
            </a:r>
            <a:r>
              <a:rPr lang="en-US" dirty="0"/>
              <a:t> el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quiso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buen</a:t>
            </a:r>
            <a:r>
              <a:rPr lang="en-US" dirty="0"/>
              <a:t> </a:t>
            </a:r>
            <a:r>
              <a:rPr lang="en-US" dirty="0" err="1"/>
              <a:t>nivel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 smtClean="0"/>
              <a:t>ven</a:t>
            </a:r>
            <a:r>
              <a:rPr lang="es-ES" dirty="0" smtClean="0"/>
              <a:t>í</a:t>
            </a:r>
            <a:r>
              <a:rPr lang="en-US" dirty="0" smtClean="0"/>
              <a:t>a </a:t>
            </a:r>
            <a:r>
              <a:rPr lang="en-US" dirty="0"/>
              <a:t>de </a:t>
            </a:r>
            <a:r>
              <a:rPr lang="en-US" dirty="0" err="1"/>
              <a:t>generaciones</a:t>
            </a:r>
            <a:r>
              <a:rPr lang="en-US" dirty="0"/>
              <a:t> </a:t>
            </a:r>
            <a:r>
              <a:rPr lang="en-US" dirty="0" err="1"/>
              <a:t>atrás</a:t>
            </a:r>
            <a:r>
              <a:rPr lang="en-US" dirty="0"/>
              <a:t>, le </a:t>
            </a:r>
            <a:r>
              <a:rPr lang="en-US" dirty="0" err="1"/>
              <a:t>iba</a:t>
            </a:r>
            <a:r>
              <a:rPr lang="en-US" dirty="0"/>
              <a:t> a </a:t>
            </a:r>
            <a:r>
              <a:rPr lang="en-US" dirty="0" err="1"/>
              <a:t>causar</a:t>
            </a:r>
            <a:r>
              <a:rPr lang="en-US" dirty="0"/>
              <a:t> </a:t>
            </a:r>
            <a:r>
              <a:rPr lang="en-US" dirty="0" err="1"/>
              <a:t>ese</a:t>
            </a:r>
            <a:r>
              <a:rPr lang="en-US" dirty="0"/>
              <a:t> gran dolor, la </a:t>
            </a:r>
            <a:r>
              <a:rPr lang="en-US" dirty="0" err="1"/>
              <a:t>perdida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querida</a:t>
            </a:r>
            <a:r>
              <a:rPr lang="en-US" dirty="0"/>
              <a:t> </a:t>
            </a:r>
            <a:r>
              <a:rPr lang="en-US" dirty="0" err="1"/>
              <a:t>hija</a:t>
            </a:r>
            <a:r>
              <a:rPr lang="en-US" dirty="0"/>
              <a:t> Rosa, </a:t>
            </a:r>
            <a:r>
              <a:rPr lang="en-US" dirty="0" err="1"/>
              <a:t>pues</a:t>
            </a:r>
            <a:r>
              <a:rPr lang="en-US" dirty="0"/>
              <a:t> el </a:t>
            </a:r>
            <a:r>
              <a:rPr lang="en-US" dirty="0" err="1"/>
              <a:t>licor</a:t>
            </a:r>
            <a:r>
              <a:rPr lang="en-US" dirty="0"/>
              <a:t> con el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ella</a:t>
            </a:r>
            <a:r>
              <a:rPr lang="en-US" dirty="0"/>
              <a:t> </a:t>
            </a:r>
            <a:r>
              <a:rPr lang="en-US" dirty="0" err="1"/>
              <a:t>fue</a:t>
            </a:r>
            <a:r>
              <a:rPr lang="en-US" dirty="0"/>
              <a:t> </a:t>
            </a:r>
            <a:r>
              <a:rPr lang="en-US" dirty="0" err="1"/>
              <a:t>envenenada</a:t>
            </a:r>
            <a:r>
              <a:rPr lang="en-US" dirty="0"/>
              <a:t> y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tomo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error era </a:t>
            </a:r>
            <a:r>
              <a:rPr lang="en-US" dirty="0" err="1"/>
              <a:t>destinado</a:t>
            </a:r>
            <a:r>
              <a:rPr lang="en-US" dirty="0"/>
              <a:t> para el.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3172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Pedro </a:t>
            </a:r>
            <a:r>
              <a:rPr lang="es-ES" dirty="0" err="1" smtClean="0"/>
              <a:t>garc</a:t>
            </a:r>
            <a:r>
              <a:rPr lang="es-ES" dirty="0" err="1" smtClean="0"/>
              <a:t>ía</a:t>
            </a:r>
            <a:r>
              <a:rPr lang="es-ES" dirty="0" smtClean="0"/>
              <a:t> (el viejo)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 err="1"/>
              <a:t>A</a:t>
            </a:r>
            <a:r>
              <a:rPr lang="en-US" dirty="0" err="1" smtClean="0"/>
              <a:t>buelo</a:t>
            </a:r>
            <a:r>
              <a:rPr lang="en-US" dirty="0" smtClean="0"/>
              <a:t> </a:t>
            </a:r>
            <a:r>
              <a:rPr lang="en-US" dirty="0"/>
              <a:t>de Pedro </a:t>
            </a:r>
            <a:r>
              <a:rPr lang="en-US" dirty="0" err="1"/>
              <a:t>Tercero</a:t>
            </a:r>
            <a:r>
              <a:rPr lang="en-US" dirty="0"/>
              <a:t>, era </a:t>
            </a:r>
            <a:r>
              <a:rPr lang="en-US" dirty="0" err="1"/>
              <a:t>una</a:t>
            </a:r>
            <a:r>
              <a:rPr lang="en-US" dirty="0"/>
              <a:t> persona a con </a:t>
            </a:r>
            <a:r>
              <a:rPr lang="en-US" dirty="0" err="1"/>
              <a:t>una</a:t>
            </a:r>
            <a:r>
              <a:rPr lang="en-US" dirty="0"/>
              <a:t> gran </a:t>
            </a:r>
            <a:r>
              <a:rPr lang="en-US" dirty="0" err="1"/>
              <a:t>historia</a:t>
            </a:r>
            <a:r>
              <a:rPr lang="en-US" dirty="0"/>
              <a:t>, la </a:t>
            </a:r>
            <a:r>
              <a:rPr lang="en-US" dirty="0" err="1"/>
              <a:t>vida</a:t>
            </a:r>
            <a:r>
              <a:rPr lang="en-US" dirty="0"/>
              <a:t> le </a:t>
            </a:r>
            <a:r>
              <a:rPr lang="en-US" dirty="0" err="1"/>
              <a:t>había</a:t>
            </a:r>
            <a:r>
              <a:rPr lang="en-US" dirty="0"/>
              <a:t> </a:t>
            </a:r>
            <a:r>
              <a:rPr lang="en-US" dirty="0" err="1"/>
              <a:t>enseñado</a:t>
            </a:r>
            <a:r>
              <a:rPr lang="en-US" dirty="0"/>
              <a:t> </a:t>
            </a:r>
            <a:r>
              <a:rPr lang="en-US" dirty="0" err="1"/>
              <a:t>muchas</a:t>
            </a:r>
            <a:r>
              <a:rPr lang="en-US" dirty="0"/>
              <a:t> </a:t>
            </a:r>
            <a:r>
              <a:rPr lang="en-US" dirty="0" err="1"/>
              <a:t>cosas</a:t>
            </a:r>
            <a:r>
              <a:rPr lang="en-US" dirty="0"/>
              <a:t> para </a:t>
            </a:r>
            <a:r>
              <a:rPr lang="en-US" dirty="0" err="1"/>
              <a:t>solucionar</a:t>
            </a:r>
            <a:r>
              <a:rPr lang="en-US" dirty="0"/>
              <a:t> </a:t>
            </a:r>
            <a:r>
              <a:rPr lang="en-US" dirty="0" err="1"/>
              <a:t>problemas</a:t>
            </a:r>
            <a:r>
              <a:rPr lang="en-US" dirty="0"/>
              <a:t>,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fueran</a:t>
            </a:r>
            <a:r>
              <a:rPr lang="en-US" dirty="0"/>
              <a:t> </a:t>
            </a:r>
            <a:r>
              <a:rPr lang="en-US" dirty="0" err="1"/>
              <a:t>enfermedades</a:t>
            </a:r>
            <a:r>
              <a:rPr lang="en-US" dirty="0"/>
              <a:t>, </a:t>
            </a:r>
            <a:r>
              <a:rPr lang="en-US" dirty="0" err="1"/>
              <a:t>plagas</a:t>
            </a:r>
            <a:r>
              <a:rPr lang="en-US" dirty="0"/>
              <a:t>, o </a:t>
            </a:r>
            <a:r>
              <a:rPr lang="en-US" dirty="0" err="1"/>
              <a:t>cualquier</a:t>
            </a:r>
            <a:r>
              <a:rPr lang="en-US" dirty="0"/>
              <a:t> </a:t>
            </a:r>
            <a:r>
              <a:rPr lang="en-US" dirty="0" err="1"/>
              <a:t>remedio</a:t>
            </a:r>
            <a:r>
              <a:rPr lang="en-US" dirty="0"/>
              <a:t> natural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pudiera</a:t>
            </a:r>
            <a:r>
              <a:rPr lang="en-US" dirty="0"/>
              <a:t> </a:t>
            </a:r>
            <a:r>
              <a:rPr lang="en-US" dirty="0" err="1"/>
              <a:t>ofrecer</a:t>
            </a:r>
            <a:r>
              <a:rPr lang="en-US" dirty="0"/>
              <a:t>. </a:t>
            </a:r>
            <a:endParaRPr lang="en-US" dirty="0" smtClean="0"/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 err="1"/>
              <a:t>Él</a:t>
            </a:r>
            <a:r>
              <a:rPr lang="en-US" dirty="0"/>
              <a:t> era un </a:t>
            </a:r>
            <a:r>
              <a:rPr lang="en-US" dirty="0" err="1"/>
              <a:t>viejo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sabio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la </a:t>
            </a:r>
            <a:r>
              <a:rPr lang="en-US" dirty="0" err="1"/>
              <a:t>experiencia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le </a:t>
            </a:r>
            <a:r>
              <a:rPr lang="en-US" dirty="0" err="1"/>
              <a:t>habían</a:t>
            </a:r>
            <a:r>
              <a:rPr lang="en-US" dirty="0"/>
              <a:t> </a:t>
            </a:r>
            <a:r>
              <a:rPr lang="en-US" dirty="0" err="1"/>
              <a:t>dejado</a:t>
            </a:r>
            <a:r>
              <a:rPr lang="en-US" dirty="0"/>
              <a:t> los </a:t>
            </a:r>
            <a:r>
              <a:rPr lang="en-US" dirty="0" err="1"/>
              <a:t>años</a:t>
            </a:r>
            <a:r>
              <a:rPr lang="en-US" dirty="0"/>
              <a:t>, </a:t>
            </a:r>
            <a:r>
              <a:rPr lang="en-US" dirty="0" err="1"/>
              <a:t>murió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de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viejo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lo </a:t>
            </a:r>
            <a:r>
              <a:rPr lang="en-US" dirty="0" err="1"/>
              <a:t>mismo</a:t>
            </a:r>
            <a:r>
              <a:rPr lang="en-US" dirty="0"/>
              <a:t>, la </a:t>
            </a:r>
            <a:r>
              <a:rPr lang="en-US" dirty="0" err="1"/>
              <a:t>vejez</a:t>
            </a:r>
            <a:r>
              <a:rPr lang="en-US" dirty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0130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esteban </a:t>
            </a:r>
            <a:r>
              <a:rPr lang="es-ES" dirty="0" err="1" smtClean="0"/>
              <a:t>garc</a:t>
            </a:r>
            <a:r>
              <a:rPr lang="es-ES" dirty="0" err="1" smtClean="0"/>
              <a:t>ía</a:t>
            </a:r>
            <a:r>
              <a:rPr lang="es-E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/>
              <a:t>U</a:t>
            </a:r>
            <a:r>
              <a:rPr lang="en-US" dirty="0" smtClean="0"/>
              <a:t>no </a:t>
            </a:r>
            <a:r>
              <a:rPr lang="en-US" dirty="0"/>
              <a:t>de los </a:t>
            </a:r>
            <a:r>
              <a:rPr lang="en-US" dirty="0" err="1"/>
              <a:t>tantos</a:t>
            </a:r>
            <a:r>
              <a:rPr lang="en-US" dirty="0"/>
              <a:t> </a:t>
            </a:r>
            <a:r>
              <a:rPr lang="en-US" dirty="0" err="1"/>
              <a:t>hijos</a:t>
            </a:r>
            <a:r>
              <a:rPr lang="en-US" dirty="0"/>
              <a:t> </a:t>
            </a:r>
            <a:r>
              <a:rPr lang="en-US" dirty="0" err="1"/>
              <a:t>bastados</a:t>
            </a:r>
            <a:r>
              <a:rPr lang="en-US" dirty="0"/>
              <a:t> de Esteban </a:t>
            </a:r>
            <a:r>
              <a:rPr lang="en-US" dirty="0" err="1"/>
              <a:t>Trueba</a:t>
            </a:r>
            <a:r>
              <a:rPr lang="en-US" dirty="0"/>
              <a:t>, el </a:t>
            </a:r>
            <a:r>
              <a:rPr lang="en-US" dirty="0" err="1"/>
              <a:t>influenciado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abuela</a:t>
            </a:r>
            <a:r>
              <a:rPr lang="en-US" dirty="0"/>
              <a:t> </a:t>
            </a:r>
            <a:r>
              <a:rPr lang="en-US" dirty="0" err="1"/>
              <a:t>Pancha</a:t>
            </a:r>
            <a:r>
              <a:rPr lang="en-US" dirty="0"/>
              <a:t> </a:t>
            </a:r>
            <a:r>
              <a:rPr lang="en-US" dirty="0" err="1"/>
              <a:t>García</a:t>
            </a:r>
            <a:r>
              <a:rPr lang="en-US" dirty="0"/>
              <a:t>, </a:t>
            </a:r>
            <a:r>
              <a:rPr lang="en-US" dirty="0" err="1"/>
              <a:t>llega</a:t>
            </a:r>
            <a:r>
              <a:rPr lang="en-US" dirty="0"/>
              <a:t> a </a:t>
            </a:r>
            <a:r>
              <a:rPr lang="en-US" dirty="0" err="1"/>
              <a:t>tenerle</a:t>
            </a:r>
            <a:r>
              <a:rPr lang="en-US" dirty="0"/>
              <a:t> un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inmensurable</a:t>
            </a:r>
            <a:r>
              <a:rPr lang="en-US" dirty="0"/>
              <a:t> a </a:t>
            </a:r>
            <a:r>
              <a:rPr lang="en-US" dirty="0" err="1"/>
              <a:t>Trueba</a:t>
            </a:r>
            <a:r>
              <a:rPr lang="en-US" dirty="0"/>
              <a:t> y </a:t>
            </a:r>
            <a:r>
              <a:rPr lang="en-US" dirty="0" err="1"/>
              <a:t>toda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familia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sabia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el </a:t>
            </a:r>
            <a:r>
              <a:rPr lang="en-US" dirty="0" err="1"/>
              <a:t>nunca</a:t>
            </a:r>
            <a:r>
              <a:rPr lang="en-US" dirty="0"/>
              <a:t> </a:t>
            </a:r>
            <a:r>
              <a:rPr lang="en-US" dirty="0" err="1"/>
              <a:t>iba</a:t>
            </a:r>
            <a:r>
              <a:rPr lang="en-US" dirty="0"/>
              <a:t> a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reconocido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hijo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 El </a:t>
            </a:r>
            <a:r>
              <a:rPr lang="en-US" dirty="0" err="1"/>
              <a:t>odiada</a:t>
            </a:r>
            <a:r>
              <a:rPr lang="en-US" dirty="0"/>
              <a:t> la </a:t>
            </a:r>
            <a:r>
              <a:rPr lang="en-US" dirty="0" err="1"/>
              <a:t>sangre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llevaba</a:t>
            </a:r>
            <a:r>
              <a:rPr lang="en-US" dirty="0"/>
              <a:t> </a:t>
            </a:r>
            <a:r>
              <a:rPr lang="en-US" dirty="0" err="1"/>
              <a:t>dentro</a:t>
            </a:r>
            <a:r>
              <a:rPr lang="en-US" dirty="0"/>
              <a:t> y </a:t>
            </a:r>
            <a:r>
              <a:rPr lang="en-US" dirty="0" err="1"/>
              <a:t>nomás</a:t>
            </a:r>
            <a:r>
              <a:rPr lang="en-US" dirty="0"/>
              <a:t> </a:t>
            </a:r>
            <a:r>
              <a:rPr lang="en-US" dirty="0" err="1"/>
              <a:t>vivía</a:t>
            </a:r>
            <a:r>
              <a:rPr lang="en-US" dirty="0"/>
              <a:t> para un </a:t>
            </a:r>
            <a:r>
              <a:rPr lang="en-US" dirty="0" err="1"/>
              <a:t>día</a:t>
            </a:r>
            <a:r>
              <a:rPr lang="en-US" dirty="0"/>
              <a:t> </a:t>
            </a:r>
            <a:r>
              <a:rPr lang="en-US" dirty="0" err="1"/>
              <a:t>vengarse</a:t>
            </a:r>
            <a:r>
              <a:rPr lang="en-US" dirty="0"/>
              <a:t>. </a:t>
            </a:r>
            <a:endParaRPr lang="en-US" dirty="0" smtClean="0"/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/>
              <a:t>Y </a:t>
            </a:r>
            <a:r>
              <a:rPr lang="en-US" dirty="0" err="1"/>
              <a:t>así</a:t>
            </a:r>
            <a:r>
              <a:rPr lang="en-US" dirty="0"/>
              <a:t> </a:t>
            </a:r>
            <a:r>
              <a:rPr lang="en-US" dirty="0" err="1"/>
              <a:t>fue</a:t>
            </a:r>
            <a:r>
              <a:rPr lang="en-US" dirty="0"/>
              <a:t> un </a:t>
            </a:r>
            <a:r>
              <a:rPr lang="en-US" dirty="0" err="1"/>
              <a:t>día</a:t>
            </a:r>
            <a:r>
              <a:rPr lang="en-US" dirty="0"/>
              <a:t> a Alba le </a:t>
            </a:r>
            <a:r>
              <a:rPr lang="en-US" dirty="0" err="1"/>
              <a:t>toco</a:t>
            </a:r>
            <a:r>
              <a:rPr lang="en-US" dirty="0"/>
              <a:t> </a:t>
            </a:r>
            <a:r>
              <a:rPr lang="en-US" dirty="0" err="1"/>
              <a:t>pagar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, </a:t>
            </a:r>
            <a:r>
              <a:rPr lang="en-US" dirty="0" err="1"/>
              <a:t>pues</a:t>
            </a:r>
            <a:r>
              <a:rPr lang="en-US" dirty="0"/>
              <a:t> el se </a:t>
            </a:r>
            <a:r>
              <a:rPr lang="en-US" dirty="0" err="1"/>
              <a:t>había</a:t>
            </a:r>
            <a:r>
              <a:rPr lang="en-US" dirty="0"/>
              <a:t> </a:t>
            </a:r>
            <a:r>
              <a:rPr lang="en-US" dirty="0" err="1"/>
              <a:t>vuelto</a:t>
            </a:r>
            <a:r>
              <a:rPr lang="en-US" dirty="0"/>
              <a:t> </a:t>
            </a:r>
            <a:r>
              <a:rPr lang="en-US" dirty="0" err="1"/>
              <a:t>militar</a:t>
            </a:r>
            <a:r>
              <a:rPr lang="en-US" dirty="0"/>
              <a:t>, y </a:t>
            </a:r>
            <a:r>
              <a:rPr lang="en-US" dirty="0" err="1"/>
              <a:t>había</a:t>
            </a:r>
            <a:r>
              <a:rPr lang="en-US" dirty="0"/>
              <a:t> </a:t>
            </a:r>
            <a:r>
              <a:rPr lang="en-US" dirty="0" err="1"/>
              <a:t>secuestrado</a:t>
            </a:r>
            <a:r>
              <a:rPr lang="en-US" dirty="0"/>
              <a:t> a Alba </a:t>
            </a:r>
            <a:r>
              <a:rPr lang="en-US" dirty="0" err="1"/>
              <a:t>haciéndola</a:t>
            </a:r>
            <a:r>
              <a:rPr lang="en-US" dirty="0"/>
              <a:t> </a:t>
            </a:r>
            <a:r>
              <a:rPr lang="en-US" dirty="0" err="1"/>
              <a:t>vivir</a:t>
            </a:r>
            <a:r>
              <a:rPr lang="en-US" dirty="0"/>
              <a:t> los </a:t>
            </a:r>
            <a:r>
              <a:rPr lang="en-US" dirty="0" err="1"/>
              <a:t>peores</a:t>
            </a:r>
            <a:r>
              <a:rPr lang="en-US" dirty="0"/>
              <a:t> </a:t>
            </a:r>
            <a:r>
              <a:rPr lang="en-US" dirty="0" err="1"/>
              <a:t>días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vida</a:t>
            </a:r>
            <a:r>
              <a:rPr lang="en-US" dirty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63903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</a:t>
            </a:r>
            <a:r>
              <a:rPr lang="es-ES" dirty="0" smtClean="0"/>
              <a:t>ío marcos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 err="1"/>
              <a:t>T</a:t>
            </a:r>
            <a:r>
              <a:rPr lang="en-US" dirty="0" err="1" smtClean="0"/>
              <a:t>ío</a:t>
            </a:r>
            <a:r>
              <a:rPr lang="en-US" dirty="0" smtClean="0"/>
              <a:t> </a:t>
            </a:r>
            <a:r>
              <a:rPr lang="en-US" dirty="0"/>
              <a:t>de Clara, </a:t>
            </a:r>
            <a:r>
              <a:rPr lang="en-US" dirty="0" err="1"/>
              <a:t>él</a:t>
            </a:r>
            <a:r>
              <a:rPr lang="en-US" dirty="0"/>
              <a:t> era </a:t>
            </a:r>
            <a:r>
              <a:rPr lang="en-US" dirty="0" err="1"/>
              <a:t>una</a:t>
            </a:r>
            <a:r>
              <a:rPr lang="en-US" dirty="0"/>
              <a:t> persona </a:t>
            </a:r>
            <a:r>
              <a:rPr lang="en-US" dirty="0" err="1"/>
              <a:t>legendaria</a:t>
            </a:r>
            <a:r>
              <a:rPr lang="en-US" dirty="0"/>
              <a:t>, no </a:t>
            </a:r>
            <a:r>
              <a:rPr lang="en-US" dirty="0" err="1"/>
              <a:t>tuvo</a:t>
            </a:r>
            <a:r>
              <a:rPr lang="en-US" dirty="0"/>
              <a:t> </a:t>
            </a:r>
            <a:r>
              <a:rPr lang="en-US" dirty="0" err="1"/>
              <a:t>participación</a:t>
            </a:r>
            <a:r>
              <a:rPr lang="en-US" dirty="0"/>
              <a:t> viva </a:t>
            </a:r>
            <a:r>
              <a:rPr lang="en-US" dirty="0" err="1"/>
              <a:t>dentro</a:t>
            </a:r>
            <a:r>
              <a:rPr lang="en-US" dirty="0"/>
              <a:t> de la </a:t>
            </a:r>
            <a:r>
              <a:rPr lang="en-US" dirty="0" err="1"/>
              <a:t>historia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fue</a:t>
            </a:r>
            <a:r>
              <a:rPr lang="en-US" dirty="0"/>
              <a:t> </a:t>
            </a:r>
            <a:r>
              <a:rPr lang="en-US" dirty="0" err="1"/>
              <a:t>recordado</a:t>
            </a:r>
            <a:r>
              <a:rPr lang="en-US" dirty="0"/>
              <a:t> en </a:t>
            </a:r>
            <a:r>
              <a:rPr lang="en-US" dirty="0" err="1"/>
              <a:t>todas</a:t>
            </a:r>
            <a:r>
              <a:rPr lang="en-US" dirty="0"/>
              <a:t>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/>
              <a:t>épocas</a:t>
            </a:r>
            <a:r>
              <a:rPr lang="en-US" dirty="0"/>
              <a:t>,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gran </a:t>
            </a:r>
            <a:r>
              <a:rPr lang="en-US" dirty="0" err="1"/>
              <a:t>aire</a:t>
            </a:r>
            <a:r>
              <a:rPr lang="en-US" dirty="0"/>
              <a:t> de </a:t>
            </a:r>
            <a:r>
              <a:rPr lang="en-US" dirty="0" err="1"/>
              <a:t>explorador</a:t>
            </a:r>
            <a:r>
              <a:rPr lang="en-US" dirty="0"/>
              <a:t>, la </a:t>
            </a:r>
            <a:r>
              <a:rPr lang="en-US" dirty="0" err="1"/>
              <a:t>sabia</a:t>
            </a:r>
            <a:r>
              <a:rPr lang="en-US" dirty="0"/>
              <a:t> de </a:t>
            </a:r>
            <a:r>
              <a:rPr lang="en-US" dirty="0" err="1"/>
              <a:t>todo</a:t>
            </a:r>
            <a:r>
              <a:rPr lang="en-US" dirty="0"/>
              <a:t>, y </a:t>
            </a:r>
            <a:r>
              <a:rPr lang="en-US" dirty="0" err="1"/>
              <a:t>inventaba</a:t>
            </a:r>
            <a:r>
              <a:rPr lang="en-US" dirty="0"/>
              <a:t> de </a:t>
            </a:r>
            <a:r>
              <a:rPr lang="en-US" dirty="0" err="1"/>
              <a:t>todo</a:t>
            </a:r>
            <a:r>
              <a:rPr lang="en-US" dirty="0"/>
              <a:t> </a:t>
            </a:r>
            <a:r>
              <a:rPr lang="en-US" dirty="0" err="1"/>
              <a:t>también</a:t>
            </a:r>
            <a:r>
              <a:rPr lang="en-US" dirty="0"/>
              <a:t>. </a:t>
            </a:r>
            <a:endParaRPr lang="en-US" dirty="0" smtClean="0"/>
          </a:p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Siempre</a:t>
            </a:r>
            <a:r>
              <a:rPr lang="en-US" dirty="0" smtClean="0"/>
              <a:t> </a:t>
            </a:r>
            <a:r>
              <a:rPr lang="en-US" dirty="0" err="1"/>
              <a:t>tubo</a:t>
            </a:r>
            <a:r>
              <a:rPr lang="en-US" dirty="0"/>
              <a:t> un </a:t>
            </a:r>
            <a:r>
              <a:rPr lang="en-US" dirty="0" err="1"/>
              <a:t>corazón</a:t>
            </a:r>
            <a:r>
              <a:rPr lang="en-US" dirty="0"/>
              <a:t> de </a:t>
            </a:r>
            <a:r>
              <a:rPr lang="en-US" dirty="0" err="1"/>
              <a:t>aventurero</a:t>
            </a:r>
            <a:r>
              <a:rPr lang="en-US" dirty="0"/>
              <a:t> </a:t>
            </a:r>
            <a:r>
              <a:rPr lang="en-US" dirty="0" err="1"/>
              <a:t>viajando</a:t>
            </a:r>
            <a:r>
              <a:rPr lang="en-US" dirty="0"/>
              <a:t> de </a:t>
            </a:r>
            <a:r>
              <a:rPr lang="en-US" dirty="0" err="1"/>
              <a:t>aquí</a:t>
            </a:r>
            <a:r>
              <a:rPr lang="en-US" dirty="0"/>
              <a:t> para </a:t>
            </a:r>
            <a:r>
              <a:rPr lang="en-US" dirty="0" err="1"/>
              <a:t>allá</a:t>
            </a:r>
            <a:r>
              <a:rPr lang="en-US" dirty="0"/>
              <a:t>, </a:t>
            </a:r>
            <a:r>
              <a:rPr lang="en-US" dirty="0" err="1"/>
              <a:t>haciendo</a:t>
            </a:r>
            <a:r>
              <a:rPr lang="en-US" dirty="0"/>
              <a:t> </a:t>
            </a:r>
            <a:r>
              <a:rPr lang="en-US" dirty="0" err="1"/>
              <a:t>historia</a:t>
            </a:r>
            <a:r>
              <a:rPr lang="en-US" dirty="0"/>
              <a:t>, </a:t>
            </a:r>
            <a:r>
              <a:rPr lang="en-US" dirty="0" err="1"/>
              <a:t>conociéndola</a:t>
            </a:r>
            <a:r>
              <a:rPr lang="en-US" dirty="0"/>
              <a:t>, y </a:t>
            </a:r>
            <a:r>
              <a:rPr lang="en-US" dirty="0" err="1"/>
              <a:t>contándola</a:t>
            </a:r>
            <a:r>
              <a:rPr lang="en-US" dirty="0"/>
              <a:t>. </a:t>
            </a:r>
            <a:endParaRPr lang="en-US" dirty="0" smtClean="0"/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 err="1" smtClean="0"/>
              <a:t>Él</a:t>
            </a:r>
            <a:r>
              <a:rPr lang="en-US" dirty="0" smtClean="0"/>
              <a:t> </a:t>
            </a:r>
            <a:r>
              <a:rPr lang="en-US" dirty="0" err="1"/>
              <a:t>tuvo</a:t>
            </a:r>
            <a:r>
              <a:rPr lang="en-US" dirty="0"/>
              <a:t> la </a:t>
            </a:r>
            <a:r>
              <a:rPr lang="en-US" dirty="0" err="1"/>
              <a:t>oportunidad</a:t>
            </a:r>
            <a:r>
              <a:rPr lang="en-US" dirty="0"/>
              <a:t> de </a:t>
            </a:r>
            <a:r>
              <a:rPr lang="en-US" dirty="0" err="1"/>
              <a:t>conocer</a:t>
            </a:r>
            <a:r>
              <a:rPr lang="en-US" dirty="0"/>
              <a:t> </a:t>
            </a:r>
            <a:r>
              <a:rPr lang="en-US" dirty="0" err="1"/>
              <a:t>varios</a:t>
            </a:r>
            <a:r>
              <a:rPr lang="en-US" dirty="0"/>
              <a:t> </a:t>
            </a:r>
            <a:r>
              <a:rPr lang="en-US" dirty="0" err="1"/>
              <a:t>países</a:t>
            </a:r>
            <a:r>
              <a:rPr lang="en-US" dirty="0"/>
              <a:t>, y </a:t>
            </a:r>
            <a:r>
              <a:rPr lang="en-US" dirty="0" err="1"/>
              <a:t>él</a:t>
            </a:r>
            <a:r>
              <a:rPr lang="en-US" dirty="0"/>
              <a:t> </a:t>
            </a:r>
            <a:r>
              <a:rPr lang="en-US" dirty="0" err="1"/>
              <a:t>anotaba</a:t>
            </a:r>
            <a:r>
              <a:rPr lang="en-US" dirty="0"/>
              <a:t> en </a:t>
            </a:r>
            <a:r>
              <a:rPr lang="en-US" dirty="0" err="1"/>
              <a:t>grandes</a:t>
            </a:r>
            <a:r>
              <a:rPr lang="en-US" dirty="0"/>
              <a:t> </a:t>
            </a:r>
            <a:r>
              <a:rPr lang="en-US" dirty="0" err="1"/>
              <a:t>libros</a:t>
            </a:r>
            <a:r>
              <a:rPr lang="en-US" dirty="0"/>
              <a:t> </a:t>
            </a:r>
            <a:r>
              <a:rPr lang="en-US" dirty="0" err="1"/>
              <a:t>todas</a:t>
            </a:r>
            <a:r>
              <a:rPr lang="en-US" dirty="0"/>
              <a:t>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/>
              <a:t>aventuras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le </a:t>
            </a:r>
            <a:r>
              <a:rPr lang="en-US" dirty="0" err="1"/>
              <a:t>pasaban</a:t>
            </a:r>
            <a:r>
              <a:rPr lang="en-US" dirty="0"/>
              <a:t>, y </a:t>
            </a:r>
            <a:r>
              <a:rPr lang="en-US" dirty="0" err="1"/>
              <a:t>historias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él</a:t>
            </a:r>
            <a:r>
              <a:rPr lang="en-US" dirty="0"/>
              <a:t> </a:t>
            </a:r>
            <a:r>
              <a:rPr lang="en-US" dirty="0" err="1"/>
              <a:t>iba</a:t>
            </a:r>
            <a:r>
              <a:rPr lang="en-US" dirty="0"/>
              <a:t> </a:t>
            </a:r>
            <a:r>
              <a:rPr lang="en-US" dirty="0" err="1"/>
              <a:t>conociendo</a:t>
            </a:r>
            <a:r>
              <a:rPr lang="en-US" dirty="0"/>
              <a:t> y </a:t>
            </a:r>
            <a:r>
              <a:rPr lang="en-US" dirty="0" err="1"/>
              <a:t>oyendo</a:t>
            </a:r>
            <a:r>
              <a:rPr lang="en-US" dirty="0"/>
              <a:t>, </a:t>
            </a:r>
            <a:r>
              <a:rPr lang="en-US" dirty="0" err="1"/>
              <a:t>esto</a:t>
            </a:r>
            <a:r>
              <a:rPr lang="en-US" dirty="0"/>
              <a:t> </a:t>
            </a:r>
            <a:r>
              <a:rPr lang="en-US" dirty="0" err="1"/>
              <a:t>estuvo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presente</a:t>
            </a:r>
            <a:r>
              <a:rPr lang="en-US" dirty="0"/>
              <a:t> en </a:t>
            </a:r>
            <a:r>
              <a:rPr lang="en-US" dirty="0" err="1"/>
              <a:t>todas</a:t>
            </a:r>
            <a:r>
              <a:rPr lang="en-US" dirty="0"/>
              <a:t>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/>
              <a:t>generaciones</a:t>
            </a:r>
            <a:r>
              <a:rPr lang="en-US" dirty="0"/>
              <a:t> y </a:t>
            </a:r>
            <a:r>
              <a:rPr lang="en-US" dirty="0" err="1"/>
              <a:t>sus</a:t>
            </a:r>
            <a:r>
              <a:rPr lang="en-US" dirty="0"/>
              <a:t> </a:t>
            </a:r>
            <a:r>
              <a:rPr lang="en-US" dirty="0" err="1"/>
              <a:t>libros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fueron</a:t>
            </a:r>
            <a:r>
              <a:rPr lang="en-US" dirty="0"/>
              <a:t> </a:t>
            </a:r>
            <a:r>
              <a:rPr lang="en-US" dirty="0" err="1"/>
              <a:t>contados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todos</a:t>
            </a:r>
            <a:r>
              <a:rPr lang="en-US" dirty="0"/>
              <a:t>, </a:t>
            </a:r>
            <a:r>
              <a:rPr lang="en-US" dirty="0" err="1"/>
              <a:t>siempre</a:t>
            </a:r>
            <a:r>
              <a:rPr lang="en-US" dirty="0"/>
              <a:t> lo </a:t>
            </a:r>
            <a:r>
              <a:rPr lang="en-US" dirty="0" err="1"/>
              <a:t>recordaron</a:t>
            </a:r>
            <a:r>
              <a:rPr lang="en-US" dirty="0"/>
              <a:t> con mucho </a:t>
            </a:r>
            <a:r>
              <a:rPr lang="en-US" dirty="0" err="1"/>
              <a:t>cariño</a:t>
            </a:r>
            <a:r>
              <a:rPr lang="en-US" dirty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17378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Jean de </a:t>
            </a:r>
            <a:r>
              <a:rPr lang="es-ES" dirty="0" err="1" smtClean="0"/>
              <a:t>santigny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s-ES" dirty="0" smtClean="0"/>
              <a:t>É</a:t>
            </a:r>
            <a:r>
              <a:rPr lang="en-US" dirty="0" smtClean="0"/>
              <a:t>l </a:t>
            </a:r>
            <a:r>
              <a:rPr lang="en-US" dirty="0"/>
              <a:t>era un </a:t>
            </a:r>
            <a:r>
              <a:rPr lang="en-US" dirty="0" err="1"/>
              <a:t>conde</a:t>
            </a:r>
            <a:r>
              <a:rPr lang="en-US" dirty="0"/>
              <a:t>, un hombre </a:t>
            </a:r>
            <a:r>
              <a:rPr lang="en-US" dirty="0" err="1"/>
              <a:t>sumamente</a:t>
            </a:r>
            <a:r>
              <a:rPr lang="en-US" dirty="0"/>
              <a:t> </a:t>
            </a:r>
            <a:r>
              <a:rPr lang="en-US" dirty="0" err="1"/>
              <a:t>refinado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llega</a:t>
            </a:r>
            <a:r>
              <a:rPr lang="en-US" dirty="0"/>
              <a:t> a la </a:t>
            </a:r>
            <a:r>
              <a:rPr lang="en-US" dirty="0" err="1"/>
              <a:t>familia</a:t>
            </a:r>
            <a:r>
              <a:rPr lang="en-US" dirty="0"/>
              <a:t> </a:t>
            </a:r>
            <a:r>
              <a:rPr lang="en-US" dirty="0" err="1"/>
              <a:t>Trueba</a:t>
            </a:r>
            <a:r>
              <a:rPr lang="en-US" dirty="0"/>
              <a:t> con la </a:t>
            </a:r>
            <a:r>
              <a:rPr lang="en-US" dirty="0" err="1"/>
              <a:t>esperanza</a:t>
            </a:r>
            <a:r>
              <a:rPr lang="en-US" dirty="0"/>
              <a:t> de </a:t>
            </a:r>
            <a:r>
              <a:rPr lang="en-US" dirty="0" err="1"/>
              <a:t>hacer</a:t>
            </a:r>
            <a:r>
              <a:rPr lang="en-US" dirty="0"/>
              <a:t> un </a:t>
            </a:r>
            <a:r>
              <a:rPr lang="en-US" dirty="0" err="1"/>
              <a:t>negocio</a:t>
            </a:r>
            <a:r>
              <a:rPr lang="en-US" dirty="0"/>
              <a:t> con Esteban, </a:t>
            </a:r>
            <a:r>
              <a:rPr lang="en-US" dirty="0" err="1"/>
              <a:t>pero</a:t>
            </a:r>
            <a:r>
              <a:rPr lang="en-US" dirty="0"/>
              <a:t> el </a:t>
            </a:r>
            <a:r>
              <a:rPr lang="en-US" dirty="0" err="1"/>
              <a:t>negocio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el </a:t>
            </a:r>
            <a:r>
              <a:rPr lang="en-US" dirty="0" err="1"/>
              <a:t>logro</a:t>
            </a:r>
            <a:r>
              <a:rPr lang="en-US" dirty="0"/>
              <a:t> </a:t>
            </a:r>
            <a:r>
              <a:rPr lang="en-US" dirty="0" err="1"/>
              <a:t>hace</a:t>
            </a:r>
            <a:r>
              <a:rPr lang="en-US" dirty="0"/>
              <a:t> con Esteban </a:t>
            </a:r>
            <a:r>
              <a:rPr lang="en-US" dirty="0" err="1"/>
              <a:t>fue</a:t>
            </a:r>
            <a:r>
              <a:rPr lang="en-US" dirty="0"/>
              <a:t> el de </a:t>
            </a:r>
            <a:r>
              <a:rPr lang="en-US" dirty="0" err="1"/>
              <a:t>casarse</a:t>
            </a:r>
            <a:r>
              <a:rPr lang="en-US" dirty="0"/>
              <a:t> con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hija</a:t>
            </a:r>
            <a:r>
              <a:rPr lang="en-US" dirty="0"/>
              <a:t> Blanca, </a:t>
            </a:r>
            <a:r>
              <a:rPr lang="en-US" dirty="0" err="1"/>
              <a:t>así</a:t>
            </a:r>
            <a:r>
              <a:rPr lang="en-US" dirty="0"/>
              <a:t> </a:t>
            </a:r>
            <a:r>
              <a:rPr lang="en-US" dirty="0" err="1"/>
              <a:t>él</a:t>
            </a:r>
            <a:r>
              <a:rPr lang="en-US" dirty="0"/>
              <a:t> </a:t>
            </a:r>
            <a:r>
              <a:rPr lang="en-US" dirty="0" err="1"/>
              <a:t>recibía</a:t>
            </a:r>
            <a:r>
              <a:rPr lang="en-US" dirty="0"/>
              <a:t> un </a:t>
            </a:r>
            <a:r>
              <a:rPr lang="en-US" dirty="0" err="1"/>
              <a:t>cheque</a:t>
            </a:r>
            <a:r>
              <a:rPr lang="en-US" dirty="0"/>
              <a:t> </a:t>
            </a:r>
            <a:r>
              <a:rPr lang="en-US" dirty="0" err="1"/>
              <a:t>mensual</a:t>
            </a:r>
            <a:r>
              <a:rPr lang="en-US" dirty="0"/>
              <a:t> con </a:t>
            </a:r>
            <a:r>
              <a:rPr lang="en-US" dirty="0" err="1"/>
              <a:t>una</a:t>
            </a:r>
            <a:r>
              <a:rPr lang="en-US" dirty="0"/>
              <a:t> gran </a:t>
            </a:r>
            <a:r>
              <a:rPr lang="en-US" dirty="0" err="1"/>
              <a:t>suma</a:t>
            </a:r>
            <a:r>
              <a:rPr lang="en-US" dirty="0"/>
              <a:t>, </a:t>
            </a:r>
            <a:r>
              <a:rPr lang="en-US" dirty="0" err="1"/>
              <a:t>todo</a:t>
            </a:r>
            <a:r>
              <a:rPr lang="en-US" dirty="0"/>
              <a:t> para </a:t>
            </a:r>
            <a:r>
              <a:rPr lang="en-US" dirty="0" err="1"/>
              <a:t>tapar</a:t>
            </a:r>
            <a:r>
              <a:rPr lang="en-US" dirty="0"/>
              <a:t> </a:t>
            </a:r>
            <a:r>
              <a:rPr lang="en-US" dirty="0" err="1"/>
              <a:t>comentarios</a:t>
            </a:r>
            <a:r>
              <a:rPr lang="en-US" dirty="0"/>
              <a:t> y </a:t>
            </a:r>
            <a:r>
              <a:rPr lang="en-US" dirty="0" err="1"/>
              <a:t>que</a:t>
            </a:r>
            <a:r>
              <a:rPr lang="en-US" dirty="0"/>
              <a:t> no se </a:t>
            </a:r>
            <a:r>
              <a:rPr lang="en-US" dirty="0" err="1"/>
              <a:t>supiera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Blanca </a:t>
            </a:r>
            <a:r>
              <a:rPr lang="en-US" dirty="0" err="1"/>
              <a:t>esperaba</a:t>
            </a:r>
            <a:r>
              <a:rPr lang="en-US" dirty="0"/>
              <a:t> un </a:t>
            </a:r>
            <a:r>
              <a:rPr lang="en-US" dirty="0" err="1"/>
              <a:t>hijo</a:t>
            </a:r>
            <a:r>
              <a:rPr lang="en-US" dirty="0"/>
              <a:t> de Pedro </a:t>
            </a:r>
            <a:r>
              <a:rPr lang="en-US" dirty="0" err="1"/>
              <a:t>García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 err="1"/>
              <a:t>Después</a:t>
            </a:r>
            <a:r>
              <a:rPr lang="en-US" dirty="0"/>
              <a:t> Blanca se da </a:t>
            </a:r>
            <a:r>
              <a:rPr lang="en-US" dirty="0" err="1"/>
              <a:t>cuenta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marido</a:t>
            </a:r>
            <a:r>
              <a:rPr lang="en-US" dirty="0"/>
              <a:t> </a:t>
            </a:r>
            <a:r>
              <a:rPr lang="en-US" dirty="0" err="1"/>
              <a:t>tiene</a:t>
            </a:r>
            <a:r>
              <a:rPr lang="en-US" dirty="0"/>
              <a:t> </a:t>
            </a:r>
            <a:r>
              <a:rPr lang="en-US" dirty="0" err="1"/>
              <a:t>tendencias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extrañas</a:t>
            </a:r>
            <a:r>
              <a:rPr lang="en-US" dirty="0"/>
              <a:t> y al fin se da </a:t>
            </a:r>
            <a:r>
              <a:rPr lang="en-US" dirty="0" err="1"/>
              <a:t>cuenta</a:t>
            </a:r>
            <a:r>
              <a:rPr lang="en-US" dirty="0"/>
              <a:t> de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homosexual y </a:t>
            </a:r>
            <a:r>
              <a:rPr lang="en-US" dirty="0" err="1"/>
              <a:t>hace</a:t>
            </a:r>
            <a:r>
              <a:rPr lang="en-US" dirty="0"/>
              <a:t> </a:t>
            </a:r>
            <a:r>
              <a:rPr lang="en-US" dirty="0" err="1"/>
              <a:t>grandes</a:t>
            </a:r>
            <a:r>
              <a:rPr lang="en-US" dirty="0"/>
              <a:t> </a:t>
            </a:r>
            <a:r>
              <a:rPr lang="en-US" dirty="0" err="1"/>
              <a:t>orgías</a:t>
            </a:r>
            <a:r>
              <a:rPr lang="en-US" dirty="0"/>
              <a:t> a </a:t>
            </a:r>
            <a:r>
              <a:rPr lang="en-US" dirty="0" err="1"/>
              <a:t>escondidas</a:t>
            </a:r>
            <a:r>
              <a:rPr lang="en-US" dirty="0"/>
              <a:t> de </a:t>
            </a:r>
            <a:r>
              <a:rPr lang="en-US" dirty="0" err="1"/>
              <a:t>ella</a:t>
            </a:r>
            <a:r>
              <a:rPr lang="en-US" dirty="0"/>
              <a:t>,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eso</a:t>
            </a:r>
            <a:r>
              <a:rPr lang="en-US" dirty="0"/>
              <a:t> </a:t>
            </a:r>
            <a:r>
              <a:rPr lang="en-US" dirty="0" err="1"/>
              <a:t>ella</a:t>
            </a:r>
            <a:r>
              <a:rPr lang="en-US" dirty="0"/>
              <a:t> lo </a:t>
            </a:r>
            <a:r>
              <a:rPr lang="en-US" dirty="0" err="1"/>
              <a:t>deja</a:t>
            </a:r>
            <a:r>
              <a:rPr lang="en-US" dirty="0"/>
              <a:t>, y no </a:t>
            </a:r>
            <a:r>
              <a:rPr lang="en-US" dirty="0" err="1"/>
              <a:t>sabe</a:t>
            </a:r>
            <a:r>
              <a:rPr lang="en-US" dirty="0"/>
              <a:t> nada de </a:t>
            </a:r>
            <a:r>
              <a:rPr lang="en-US" dirty="0" err="1"/>
              <a:t>él</a:t>
            </a:r>
            <a:r>
              <a:rPr lang="en-US" dirty="0"/>
              <a:t> hasta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muere</a:t>
            </a:r>
            <a:r>
              <a:rPr lang="en-US" dirty="0"/>
              <a:t> de </a:t>
            </a:r>
            <a:r>
              <a:rPr lang="en-US" dirty="0" err="1"/>
              <a:t>viejo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extraña</a:t>
            </a:r>
            <a:r>
              <a:rPr lang="en-US" dirty="0"/>
              <a:t> </a:t>
            </a:r>
            <a:r>
              <a:rPr lang="en-US" dirty="0" err="1"/>
              <a:t>enfermedad</a:t>
            </a:r>
            <a:r>
              <a:rPr lang="en-US" dirty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64686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Tr</a:t>
            </a:r>
            <a:r>
              <a:rPr lang="es-ES" dirty="0" smtClean="0"/>
              <a:t>ánsito soto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/>
              <a:t>E</a:t>
            </a:r>
            <a:r>
              <a:rPr lang="en-US" dirty="0" smtClean="0"/>
              <a:t>lla </a:t>
            </a:r>
            <a:r>
              <a:rPr lang="en-US" dirty="0"/>
              <a:t>era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prostituta</a:t>
            </a:r>
            <a:r>
              <a:rPr lang="en-US" dirty="0"/>
              <a:t>, </a:t>
            </a:r>
            <a:r>
              <a:rPr lang="en-US" dirty="0" err="1"/>
              <a:t>que</a:t>
            </a:r>
            <a:r>
              <a:rPr lang="en-US" dirty="0"/>
              <a:t> al principio del </a:t>
            </a:r>
            <a:r>
              <a:rPr lang="en-US" dirty="0" err="1"/>
              <a:t>libro</a:t>
            </a:r>
            <a:r>
              <a:rPr lang="en-US" dirty="0"/>
              <a:t> Esteban </a:t>
            </a:r>
            <a:r>
              <a:rPr lang="en-US" dirty="0" err="1"/>
              <a:t>Trueba</a:t>
            </a:r>
            <a:r>
              <a:rPr lang="en-US" dirty="0"/>
              <a:t> le </a:t>
            </a:r>
            <a:r>
              <a:rPr lang="en-US" dirty="0" err="1"/>
              <a:t>hizo</a:t>
            </a:r>
            <a:r>
              <a:rPr lang="en-US" dirty="0"/>
              <a:t> un favor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/>
              <a:t>Con el </a:t>
            </a:r>
            <a:r>
              <a:rPr lang="en-US" dirty="0" err="1"/>
              <a:t>paso</a:t>
            </a:r>
            <a:r>
              <a:rPr lang="en-US" dirty="0"/>
              <a:t> de los </a:t>
            </a:r>
            <a:r>
              <a:rPr lang="en-US" dirty="0" err="1"/>
              <a:t>años</a:t>
            </a:r>
            <a:r>
              <a:rPr lang="en-US" dirty="0"/>
              <a:t>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 smtClean="0"/>
              <a:t>Tr</a:t>
            </a:r>
            <a:r>
              <a:rPr lang="es-ES" dirty="0" smtClean="0"/>
              <a:t>á</a:t>
            </a:r>
            <a:r>
              <a:rPr lang="en-US" dirty="0" err="1" smtClean="0"/>
              <a:t>nsito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reencontraba</a:t>
            </a:r>
            <a:r>
              <a:rPr lang="en-US" dirty="0"/>
              <a:t> con </a:t>
            </a:r>
            <a:r>
              <a:rPr lang="en-US" dirty="0" err="1"/>
              <a:t>él</a:t>
            </a:r>
            <a:r>
              <a:rPr lang="en-US" dirty="0"/>
              <a:t>, </a:t>
            </a:r>
            <a:r>
              <a:rPr lang="en-US" dirty="0" err="1"/>
              <a:t>ella</a:t>
            </a:r>
            <a:r>
              <a:rPr lang="en-US" dirty="0"/>
              <a:t> era la </a:t>
            </a:r>
            <a:r>
              <a:rPr lang="en-US" dirty="0" err="1"/>
              <a:t>única</a:t>
            </a:r>
            <a:r>
              <a:rPr lang="en-US" dirty="0"/>
              <a:t> persona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podía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Esteban se </a:t>
            </a:r>
            <a:r>
              <a:rPr lang="en-US" dirty="0" err="1"/>
              <a:t>sintiera</a:t>
            </a:r>
            <a:r>
              <a:rPr lang="en-US" dirty="0"/>
              <a:t> en </a:t>
            </a:r>
            <a:r>
              <a:rPr lang="en-US" dirty="0" err="1"/>
              <a:t>paz</a:t>
            </a:r>
            <a:r>
              <a:rPr lang="en-US" dirty="0"/>
              <a:t> y </a:t>
            </a:r>
            <a:r>
              <a:rPr lang="en-US" dirty="0" err="1"/>
              <a:t>satisfecho</a:t>
            </a:r>
            <a:r>
              <a:rPr lang="en-US" dirty="0"/>
              <a:t>. </a:t>
            </a:r>
            <a:r>
              <a:rPr lang="en-US" dirty="0" err="1"/>
              <a:t>Él</a:t>
            </a:r>
            <a:r>
              <a:rPr lang="en-US" dirty="0"/>
              <a:t> </a:t>
            </a:r>
            <a:r>
              <a:rPr lang="en-US" dirty="0" err="1"/>
              <a:t>encontraba</a:t>
            </a:r>
            <a:r>
              <a:rPr lang="en-US" dirty="0"/>
              <a:t> en </a:t>
            </a:r>
            <a:r>
              <a:rPr lang="en-US" dirty="0" err="1"/>
              <a:t>ella</a:t>
            </a:r>
            <a:r>
              <a:rPr lang="en-US" dirty="0"/>
              <a:t> el </a:t>
            </a:r>
            <a:r>
              <a:rPr lang="en-US" dirty="0" err="1"/>
              <a:t>cariño</a:t>
            </a:r>
            <a:r>
              <a:rPr lang="en-US" dirty="0"/>
              <a:t> </a:t>
            </a:r>
            <a:r>
              <a:rPr lang="en-US" dirty="0" err="1"/>
              <a:t>desesperado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el </a:t>
            </a:r>
            <a:r>
              <a:rPr lang="en-US" dirty="0" err="1"/>
              <a:t>tanto</a:t>
            </a:r>
            <a:r>
              <a:rPr lang="en-US" dirty="0"/>
              <a:t> </a:t>
            </a:r>
            <a:r>
              <a:rPr lang="en-US" dirty="0" err="1"/>
              <a:t>necesitaba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/>
              <a:t>Al final de la </a:t>
            </a:r>
            <a:r>
              <a:rPr lang="en-US" dirty="0" err="1"/>
              <a:t>historia</a:t>
            </a:r>
            <a:r>
              <a:rPr lang="en-US" dirty="0"/>
              <a:t> </a:t>
            </a:r>
            <a:r>
              <a:rPr lang="en-US" dirty="0" err="1" smtClean="0"/>
              <a:t>Tr</a:t>
            </a:r>
            <a:r>
              <a:rPr lang="es-ES" dirty="0" smtClean="0"/>
              <a:t>á</a:t>
            </a:r>
            <a:r>
              <a:rPr lang="en-US" dirty="0" err="1" smtClean="0"/>
              <a:t>nsito</a:t>
            </a:r>
            <a:r>
              <a:rPr lang="en-US" dirty="0" smtClean="0"/>
              <a:t> </a:t>
            </a:r>
            <a:r>
              <a:rPr lang="en-US" dirty="0" err="1"/>
              <a:t>tiene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participación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, </a:t>
            </a:r>
            <a:r>
              <a:rPr lang="en-US" dirty="0" err="1"/>
              <a:t>pues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la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ayuda</a:t>
            </a:r>
            <a:r>
              <a:rPr lang="en-US" dirty="0"/>
              <a:t> a Esteban a </a:t>
            </a:r>
            <a:r>
              <a:rPr lang="en-US" dirty="0" err="1"/>
              <a:t>encontrar</a:t>
            </a:r>
            <a:r>
              <a:rPr lang="en-US" dirty="0"/>
              <a:t> a </a:t>
            </a:r>
            <a:r>
              <a:rPr lang="en-US" dirty="0" err="1"/>
              <a:t>Albe</a:t>
            </a:r>
            <a:r>
              <a:rPr lang="en-US" dirty="0"/>
              <a:t> de entre los </a:t>
            </a:r>
            <a:r>
              <a:rPr lang="en-US" dirty="0" err="1"/>
              <a:t>militares</a:t>
            </a:r>
            <a:r>
              <a:rPr lang="en-US" dirty="0"/>
              <a:t>, </a:t>
            </a:r>
            <a:r>
              <a:rPr lang="en-US" dirty="0" err="1"/>
              <a:t>puesto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ella</a:t>
            </a:r>
            <a:r>
              <a:rPr lang="en-US" dirty="0"/>
              <a:t> tenia mucho </a:t>
            </a:r>
            <a:r>
              <a:rPr lang="en-US" dirty="0" err="1"/>
              <a:t>contacto</a:t>
            </a:r>
            <a:r>
              <a:rPr lang="en-US" dirty="0"/>
              <a:t> con </a:t>
            </a:r>
            <a:r>
              <a:rPr lang="en-US" dirty="0" err="1"/>
              <a:t>ellos</a:t>
            </a:r>
            <a:r>
              <a:rPr lang="en-US" dirty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364650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nana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/>
              <a:t>E</a:t>
            </a:r>
            <a:r>
              <a:rPr lang="en-US" dirty="0" smtClean="0"/>
              <a:t>lla </a:t>
            </a:r>
            <a:r>
              <a:rPr lang="en-US" dirty="0" err="1"/>
              <a:t>fue</a:t>
            </a:r>
            <a:r>
              <a:rPr lang="en-US" dirty="0"/>
              <a:t> la </a:t>
            </a:r>
            <a:r>
              <a:rPr lang="en-US" dirty="0" err="1"/>
              <a:t>mujer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estuvo</a:t>
            </a:r>
            <a:r>
              <a:rPr lang="en-US" dirty="0"/>
              <a:t> al </a:t>
            </a:r>
            <a:r>
              <a:rPr lang="en-US" dirty="0" err="1"/>
              <a:t>pendiente</a:t>
            </a:r>
            <a:r>
              <a:rPr lang="en-US" dirty="0"/>
              <a:t> de la </a:t>
            </a:r>
            <a:r>
              <a:rPr lang="en-US" dirty="0" err="1"/>
              <a:t>familia</a:t>
            </a:r>
            <a:r>
              <a:rPr lang="en-US" dirty="0"/>
              <a:t> Del Valle. Ella </a:t>
            </a:r>
            <a:r>
              <a:rPr lang="en-US" dirty="0" err="1"/>
              <a:t>dedica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vida</a:t>
            </a:r>
            <a:r>
              <a:rPr lang="en-US" dirty="0"/>
              <a:t> a </a:t>
            </a:r>
            <a:r>
              <a:rPr lang="en-US" dirty="0" err="1"/>
              <a:t>servirlos</a:t>
            </a:r>
            <a:r>
              <a:rPr lang="en-US" dirty="0"/>
              <a:t>, y a </a:t>
            </a:r>
            <a:r>
              <a:rPr lang="en-US" dirty="0" err="1"/>
              <a:t>cuidarlos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/>
              <a:t>Era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mujer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mayor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había</a:t>
            </a:r>
            <a:r>
              <a:rPr lang="en-US" dirty="0"/>
              <a:t> </a:t>
            </a:r>
            <a:r>
              <a:rPr lang="en-US" dirty="0" err="1"/>
              <a:t>criado</a:t>
            </a:r>
            <a:r>
              <a:rPr lang="en-US" dirty="0"/>
              <a:t> a </a:t>
            </a:r>
            <a:r>
              <a:rPr lang="en-US" dirty="0" err="1"/>
              <a:t>Nívea</a:t>
            </a:r>
            <a:r>
              <a:rPr lang="en-US" dirty="0"/>
              <a:t>, Clara y a Blanca del </a:t>
            </a:r>
            <a:r>
              <a:rPr lang="en-US" dirty="0" err="1"/>
              <a:t>valle</a:t>
            </a:r>
            <a:r>
              <a:rPr lang="en-US" dirty="0"/>
              <a:t>. </a:t>
            </a:r>
            <a:r>
              <a:rPr lang="en-US" dirty="0" err="1" smtClean="0"/>
              <a:t>Dedic</a:t>
            </a:r>
            <a:r>
              <a:rPr lang="es-ES" dirty="0" err="1" smtClean="0"/>
              <a:t>ó</a:t>
            </a:r>
            <a:r>
              <a:rPr lang="en-US" dirty="0" smtClean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vida</a:t>
            </a:r>
            <a:r>
              <a:rPr lang="en-US" dirty="0"/>
              <a:t> a </a:t>
            </a:r>
            <a:r>
              <a:rPr lang="en-US" dirty="0" err="1"/>
              <a:t>cuidar</a:t>
            </a:r>
            <a:r>
              <a:rPr lang="en-US" dirty="0"/>
              <a:t> </a:t>
            </a:r>
            <a:r>
              <a:rPr lang="en-US" dirty="0" err="1"/>
              <a:t>hijos</a:t>
            </a:r>
            <a:r>
              <a:rPr lang="en-US" dirty="0"/>
              <a:t> </a:t>
            </a:r>
            <a:r>
              <a:rPr lang="en-US" dirty="0" err="1"/>
              <a:t>ajenos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así</a:t>
            </a:r>
            <a:r>
              <a:rPr lang="en-US" dirty="0"/>
              <a:t> </a:t>
            </a:r>
            <a:r>
              <a:rPr lang="en-US" dirty="0" err="1"/>
              <a:t>ella</a:t>
            </a:r>
            <a:r>
              <a:rPr lang="en-US" dirty="0"/>
              <a:t> </a:t>
            </a:r>
            <a:r>
              <a:rPr lang="en-US" dirty="0" err="1"/>
              <a:t>fue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feliz</a:t>
            </a:r>
            <a:r>
              <a:rPr lang="en-US" dirty="0"/>
              <a:t>,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estaba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un roble, con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mano</a:t>
            </a:r>
            <a:r>
              <a:rPr lang="en-US" dirty="0"/>
              <a:t> de </a:t>
            </a:r>
            <a:r>
              <a:rPr lang="en-US" dirty="0" err="1"/>
              <a:t>apoyo</a:t>
            </a:r>
            <a:r>
              <a:rPr lang="en-US" dirty="0"/>
              <a:t> para </a:t>
            </a:r>
            <a:r>
              <a:rPr lang="en-US" dirty="0" err="1"/>
              <a:t>quien</a:t>
            </a:r>
            <a:r>
              <a:rPr lang="en-US" dirty="0"/>
              <a:t> la </a:t>
            </a:r>
            <a:r>
              <a:rPr lang="en-US" dirty="0" err="1"/>
              <a:t>necesitara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/>
              <a:t>Al final </a:t>
            </a:r>
            <a:r>
              <a:rPr lang="en-US" dirty="0" err="1"/>
              <a:t>ella</a:t>
            </a:r>
            <a:r>
              <a:rPr lang="en-US" dirty="0"/>
              <a:t> </a:t>
            </a:r>
            <a:r>
              <a:rPr lang="en-US" dirty="0" err="1"/>
              <a:t>murió</a:t>
            </a:r>
            <a:r>
              <a:rPr lang="en-US" dirty="0"/>
              <a:t> sola en la Gran casa de la </a:t>
            </a:r>
            <a:r>
              <a:rPr lang="en-US" dirty="0" err="1"/>
              <a:t>Esquina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fue</a:t>
            </a:r>
            <a:r>
              <a:rPr lang="en-US" dirty="0"/>
              <a:t> </a:t>
            </a:r>
            <a:r>
              <a:rPr lang="en-US" dirty="0" err="1"/>
              <a:t>recordada</a:t>
            </a:r>
            <a:r>
              <a:rPr lang="en-US" dirty="0"/>
              <a:t> y </a:t>
            </a:r>
            <a:r>
              <a:rPr lang="en-US" dirty="0" err="1"/>
              <a:t>enterrada</a:t>
            </a:r>
            <a:r>
              <a:rPr lang="en-US" dirty="0"/>
              <a:t> con los </a:t>
            </a:r>
            <a:r>
              <a:rPr lang="en-US" dirty="0" err="1"/>
              <a:t>demás</a:t>
            </a:r>
            <a:r>
              <a:rPr lang="en-US" dirty="0"/>
              <a:t> </a:t>
            </a:r>
            <a:r>
              <a:rPr lang="en-US" dirty="0" err="1"/>
              <a:t>restos</a:t>
            </a:r>
            <a:r>
              <a:rPr lang="en-US" dirty="0"/>
              <a:t> de la </a:t>
            </a:r>
            <a:r>
              <a:rPr lang="en-US" dirty="0" err="1"/>
              <a:t>familia</a:t>
            </a:r>
            <a:r>
              <a:rPr lang="en-US" dirty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0462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barrabas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s-ES" dirty="0" smtClean="0"/>
              <a:t>É</a:t>
            </a:r>
            <a:r>
              <a:rPr lang="en-US" dirty="0" smtClean="0"/>
              <a:t>l </a:t>
            </a:r>
            <a:r>
              <a:rPr lang="en-US" dirty="0"/>
              <a:t>era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criatura</a:t>
            </a:r>
            <a:r>
              <a:rPr lang="en-US" dirty="0"/>
              <a:t> </a:t>
            </a:r>
            <a:r>
              <a:rPr lang="en-US" dirty="0" err="1"/>
              <a:t>extraña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llego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vía</a:t>
            </a:r>
            <a:r>
              <a:rPr lang="en-US" dirty="0"/>
              <a:t> </a:t>
            </a:r>
            <a:r>
              <a:rPr lang="en-US" dirty="0" err="1"/>
              <a:t>marítima</a:t>
            </a:r>
            <a:r>
              <a:rPr lang="en-US" dirty="0"/>
              <a:t>, era </a:t>
            </a:r>
            <a:r>
              <a:rPr lang="en-US" dirty="0" err="1"/>
              <a:t>una</a:t>
            </a:r>
            <a:r>
              <a:rPr lang="en-US" dirty="0"/>
              <a:t> de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/>
              <a:t>reliquias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traía</a:t>
            </a:r>
            <a:r>
              <a:rPr lang="en-US" dirty="0"/>
              <a:t> el </a:t>
            </a:r>
            <a:r>
              <a:rPr lang="en-US" dirty="0" err="1"/>
              <a:t>Tío</a:t>
            </a:r>
            <a:r>
              <a:rPr lang="en-US" dirty="0"/>
              <a:t> Marcos de la China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murió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 err="1"/>
              <a:t>Barrabas</a:t>
            </a:r>
            <a:r>
              <a:rPr lang="en-US" dirty="0"/>
              <a:t> </a:t>
            </a:r>
            <a:r>
              <a:rPr lang="en-US" dirty="0" err="1" smtClean="0"/>
              <a:t>lleg</a:t>
            </a:r>
            <a:r>
              <a:rPr lang="es-ES" dirty="0" err="1" smtClean="0"/>
              <a:t>ó</a:t>
            </a:r>
            <a:r>
              <a:rPr lang="en-US" dirty="0" smtClean="0"/>
              <a:t> </a:t>
            </a:r>
            <a:r>
              <a:rPr lang="en-US" dirty="0"/>
              <a:t>en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jaula</a:t>
            </a:r>
            <a:r>
              <a:rPr lang="en-US" dirty="0"/>
              <a:t>, era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especie</a:t>
            </a:r>
            <a:r>
              <a:rPr lang="en-US" dirty="0"/>
              <a:t> de </a:t>
            </a:r>
            <a:r>
              <a:rPr lang="en-US" dirty="0" err="1"/>
              <a:t>perro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negro,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llego</a:t>
            </a:r>
            <a:r>
              <a:rPr lang="en-US" dirty="0"/>
              <a:t> a </a:t>
            </a:r>
            <a:r>
              <a:rPr lang="en-US" dirty="0" err="1"/>
              <a:t>crecer</a:t>
            </a:r>
            <a:r>
              <a:rPr lang="en-US" dirty="0"/>
              <a:t> tan </a:t>
            </a:r>
            <a:r>
              <a:rPr lang="en-US" dirty="0" err="1"/>
              <a:t>grande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un </a:t>
            </a:r>
            <a:r>
              <a:rPr lang="en-US" dirty="0" err="1"/>
              <a:t>potrillo</a:t>
            </a:r>
            <a:r>
              <a:rPr lang="en-US" dirty="0"/>
              <a:t>.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criatura</a:t>
            </a:r>
            <a:r>
              <a:rPr lang="en-US" dirty="0"/>
              <a:t> se </a:t>
            </a:r>
            <a:r>
              <a:rPr lang="en-US" dirty="0" err="1"/>
              <a:t>llego</a:t>
            </a:r>
            <a:r>
              <a:rPr lang="en-US" dirty="0"/>
              <a:t> a </a:t>
            </a:r>
            <a:r>
              <a:rPr lang="en-US" dirty="0" err="1"/>
              <a:t>convertir</a:t>
            </a:r>
            <a:r>
              <a:rPr lang="en-US" dirty="0"/>
              <a:t> en el </a:t>
            </a:r>
            <a:r>
              <a:rPr lang="en-US" dirty="0" err="1"/>
              <a:t>mejor</a:t>
            </a:r>
            <a:r>
              <a:rPr lang="en-US" dirty="0"/>
              <a:t> amigo de Clara </a:t>
            </a:r>
            <a:r>
              <a:rPr lang="en-US" dirty="0" err="1"/>
              <a:t>durante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niñez</a:t>
            </a:r>
            <a:r>
              <a:rPr lang="en-US" dirty="0"/>
              <a:t>, </a:t>
            </a:r>
            <a:r>
              <a:rPr lang="en-US" dirty="0" err="1"/>
              <a:t>pues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andaba</a:t>
            </a:r>
            <a:r>
              <a:rPr lang="en-US" dirty="0"/>
              <a:t> con </a:t>
            </a:r>
            <a:r>
              <a:rPr lang="en-US" dirty="0" err="1"/>
              <a:t>ella</a:t>
            </a:r>
            <a:r>
              <a:rPr lang="en-US" dirty="0"/>
              <a:t>, y hasta </a:t>
            </a:r>
            <a:r>
              <a:rPr lang="en-US" dirty="0" err="1"/>
              <a:t>dormía</a:t>
            </a:r>
            <a:r>
              <a:rPr lang="en-US" dirty="0"/>
              <a:t> u un </a:t>
            </a:r>
            <a:r>
              <a:rPr lang="en-US" dirty="0" err="1"/>
              <a:t>lado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cama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 err="1"/>
              <a:t>Barrabas</a:t>
            </a:r>
            <a:r>
              <a:rPr lang="en-US" dirty="0"/>
              <a:t> </a:t>
            </a:r>
            <a:r>
              <a:rPr lang="en-US" dirty="0" err="1"/>
              <a:t>murió</a:t>
            </a:r>
            <a:r>
              <a:rPr lang="en-US" dirty="0"/>
              <a:t> de un </a:t>
            </a:r>
            <a:r>
              <a:rPr lang="en-US" dirty="0" err="1"/>
              <a:t>hachazo</a:t>
            </a:r>
            <a:r>
              <a:rPr lang="en-US" dirty="0"/>
              <a:t> de un </a:t>
            </a:r>
            <a:r>
              <a:rPr lang="en-US" dirty="0" err="1"/>
              <a:t>carnicero</a:t>
            </a:r>
            <a:r>
              <a:rPr lang="en-US" dirty="0"/>
              <a:t>, el </a:t>
            </a:r>
            <a:r>
              <a:rPr lang="en-US" dirty="0" err="1"/>
              <a:t>día</a:t>
            </a:r>
            <a:r>
              <a:rPr lang="en-US" dirty="0"/>
              <a:t> de la </a:t>
            </a:r>
            <a:r>
              <a:rPr lang="en-US" dirty="0" err="1"/>
              <a:t>boda</a:t>
            </a:r>
            <a:r>
              <a:rPr lang="en-US" dirty="0"/>
              <a:t> de Clara, y Esteban </a:t>
            </a:r>
            <a:r>
              <a:rPr lang="en-US" dirty="0" err="1"/>
              <a:t>decidió</a:t>
            </a:r>
            <a:r>
              <a:rPr lang="en-US" dirty="0"/>
              <a:t> </a:t>
            </a:r>
            <a:r>
              <a:rPr lang="en-US" dirty="0" err="1"/>
              <a:t>convertirlo</a:t>
            </a:r>
            <a:r>
              <a:rPr lang="en-US" dirty="0"/>
              <a:t> en </a:t>
            </a:r>
            <a:r>
              <a:rPr lang="en-US" dirty="0" err="1"/>
              <a:t>tapete</a:t>
            </a:r>
            <a:r>
              <a:rPr lang="en-US" dirty="0"/>
              <a:t> </a:t>
            </a:r>
            <a:r>
              <a:rPr lang="en-US" dirty="0" err="1"/>
              <a:t>cosa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casi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a Clara.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así</a:t>
            </a:r>
            <a:r>
              <a:rPr lang="en-US" dirty="0"/>
              <a:t> se </a:t>
            </a:r>
            <a:r>
              <a:rPr lang="en-US" dirty="0" err="1"/>
              <a:t>mantuvo</a:t>
            </a:r>
            <a:r>
              <a:rPr lang="en-US" dirty="0"/>
              <a:t> </a:t>
            </a:r>
            <a:r>
              <a:rPr lang="en-US" dirty="0" err="1"/>
              <a:t>durante</a:t>
            </a:r>
            <a:r>
              <a:rPr lang="en-US" dirty="0"/>
              <a:t> </a:t>
            </a:r>
            <a:r>
              <a:rPr lang="en-US" dirty="0" err="1"/>
              <a:t>muchas</a:t>
            </a:r>
            <a:r>
              <a:rPr lang="en-US" dirty="0"/>
              <a:t> </a:t>
            </a:r>
            <a:r>
              <a:rPr lang="en-US" dirty="0" err="1"/>
              <a:t>décadas</a:t>
            </a:r>
            <a:r>
              <a:rPr lang="en-US" dirty="0"/>
              <a:t> en el </a:t>
            </a:r>
            <a:r>
              <a:rPr lang="en-US" dirty="0" err="1"/>
              <a:t>sótano</a:t>
            </a:r>
            <a:r>
              <a:rPr lang="en-US" dirty="0"/>
              <a:t> de la casa.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76120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amanda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/>
              <a:t>E</a:t>
            </a:r>
            <a:r>
              <a:rPr lang="en-US" dirty="0" smtClean="0"/>
              <a:t>lla </a:t>
            </a:r>
            <a:r>
              <a:rPr lang="en-US" dirty="0"/>
              <a:t>era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joven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excéntrica</a:t>
            </a:r>
            <a:r>
              <a:rPr lang="en-US" dirty="0"/>
              <a:t>, era la </a:t>
            </a:r>
            <a:r>
              <a:rPr lang="en-US" dirty="0" err="1"/>
              <a:t>novia</a:t>
            </a:r>
            <a:r>
              <a:rPr lang="en-US" dirty="0"/>
              <a:t> de </a:t>
            </a:r>
            <a:r>
              <a:rPr lang="en-US" dirty="0" err="1"/>
              <a:t>Nicolás</a:t>
            </a:r>
            <a:r>
              <a:rPr lang="en-US" dirty="0"/>
              <a:t>,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paseaba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la gran casa de la </a:t>
            </a:r>
            <a:r>
              <a:rPr lang="en-US" dirty="0" err="1"/>
              <a:t>esquina</a:t>
            </a:r>
            <a:r>
              <a:rPr lang="en-US" dirty="0"/>
              <a:t> </a:t>
            </a:r>
            <a:r>
              <a:rPr lang="en-US" dirty="0" err="1"/>
              <a:t>llena</a:t>
            </a:r>
            <a:r>
              <a:rPr lang="en-US" dirty="0"/>
              <a:t> de </a:t>
            </a:r>
            <a:r>
              <a:rPr lang="en-US" dirty="0" err="1"/>
              <a:t>collares</a:t>
            </a:r>
            <a:r>
              <a:rPr lang="en-US" dirty="0"/>
              <a:t>, </a:t>
            </a:r>
            <a:r>
              <a:rPr lang="en-US" dirty="0" err="1"/>
              <a:t>ropa</a:t>
            </a:r>
            <a:r>
              <a:rPr lang="en-US" dirty="0"/>
              <a:t> </a:t>
            </a:r>
            <a:r>
              <a:rPr lang="en-US" dirty="0" err="1"/>
              <a:t>negra</a:t>
            </a:r>
            <a:r>
              <a:rPr lang="en-US" dirty="0"/>
              <a:t> y </a:t>
            </a:r>
            <a:r>
              <a:rPr lang="en-US" dirty="0" err="1"/>
              <a:t>pintada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bruja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 err="1"/>
              <a:t>Aunque</a:t>
            </a:r>
            <a:r>
              <a:rPr lang="en-US" dirty="0"/>
              <a:t> </a:t>
            </a:r>
            <a:r>
              <a:rPr lang="en-US" dirty="0" err="1"/>
              <a:t>ella</a:t>
            </a:r>
            <a:r>
              <a:rPr lang="en-US" dirty="0"/>
              <a:t> era la </a:t>
            </a:r>
            <a:r>
              <a:rPr lang="en-US" dirty="0" err="1"/>
              <a:t>novia</a:t>
            </a:r>
            <a:r>
              <a:rPr lang="en-US" dirty="0"/>
              <a:t> de </a:t>
            </a:r>
            <a:r>
              <a:rPr lang="en-US" dirty="0" err="1"/>
              <a:t>Nicolás</a:t>
            </a:r>
            <a:r>
              <a:rPr lang="en-US" dirty="0"/>
              <a:t>, Jaime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estuvo</a:t>
            </a:r>
            <a:r>
              <a:rPr lang="en-US" dirty="0"/>
              <a:t> </a:t>
            </a:r>
            <a:r>
              <a:rPr lang="en-US" dirty="0" err="1"/>
              <a:t>enamorado</a:t>
            </a:r>
            <a:r>
              <a:rPr lang="en-US" dirty="0"/>
              <a:t> de </a:t>
            </a:r>
            <a:r>
              <a:rPr lang="en-US" dirty="0" err="1"/>
              <a:t>ella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amor</a:t>
            </a:r>
            <a:r>
              <a:rPr lang="en-US" dirty="0"/>
              <a:t> </a:t>
            </a:r>
            <a:r>
              <a:rPr lang="en-US" dirty="0" err="1"/>
              <a:t>nunca</a:t>
            </a:r>
            <a:r>
              <a:rPr lang="en-US" dirty="0"/>
              <a:t> se </a:t>
            </a:r>
            <a:r>
              <a:rPr lang="en-US" dirty="0" err="1"/>
              <a:t>pudo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</a:t>
            </a:r>
            <a:r>
              <a:rPr lang="en-US" dirty="0" err="1"/>
              <a:t>realidad</a:t>
            </a:r>
            <a:r>
              <a:rPr lang="en-US" dirty="0"/>
              <a:t>. </a:t>
            </a:r>
            <a:endParaRPr lang="en-US" dirty="0"/>
          </a:p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Nicolás</a:t>
            </a:r>
            <a:r>
              <a:rPr lang="en-US" dirty="0" smtClean="0"/>
              <a:t> </a:t>
            </a:r>
            <a:r>
              <a:rPr lang="en-US" dirty="0"/>
              <a:t>la </a:t>
            </a:r>
            <a:r>
              <a:rPr lang="en-US" dirty="0" err="1"/>
              <a:t>dejo</a:t>
            </a:r>
            <a:r>
              <a:rPr lang="en-US" dirty="0"/>
              <a:t>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aborto</a:t>
            </a:r>
            <a:r>
              <a:rPr lang="en-US" dirty="0"/>
              <a:t> un </a:t>
            </a:r>
            <a:r>
              <a:rPr lang="en-US" dirty="0" err="1"/>
              <a:t>hijo</a:t>
            </a:r>
            <a:r>
              <a:rPr lang="en-US" dirty="0"/>
              <a:t> de </a:t>
            </a:r>
            <a:r>
              <a:rPr lang="en-US" dirty="0" err="1"/>
              <a:t>él</a:t>
            </a:r>
            <a:r>
              <a:rPr lang="en-US" dirty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3150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miguel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s-ES" dirty="0" smtClean="0"/>
              <a:t>É</a:t>
            </a:r>
            <a:r>
              <a:rPr lang="en-US" dirty="0" smtClean="0"/>
              <a:t>l </a:t>
            </a:r>
            <a:r>
              <a:rPr lang="en-US" dirty="0" err="1"/>
              <a:t>fue</a:t>
            </a:r>
            <a:r>
              <a:rPr lang="en-US" dirty="0"/>
              <a:t> el gran </a:t>
            </a:r>
            <a:r>
              <a:rPr lang="en-US" dirty="0" err="1"/>
              <a:t>amor</a:t>
            </a:r>
            <a:r>
              <a:rPr lang="en-US" dirty="0"/>
              <a:t> de Alba, era un </a:t>
            </a:r>
            <a:r>
              <a:rPr lang="en-US" dirty="0" err="1"/>
              <a:t>muchacho</a:t>
            </a:r>
            <a:r>
              <a:rPr lang="en-US" dirty="0"/>
              <a:t> con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/>
              <a:t>mismas</a:t>
            </a:r>
            <a:r>
              <a:rPr lang="en-US" dirty="0"/>
              <a:t> </a:t>
            </a:r>
            <a:r>
              <a:rPr lang="en-US" dirty="0" err="1"/>
              <a:t>tendencias</a:t>
            </a:r>
            <a:r>
              <a:rPr lang="en-US" dirty="0"/>
              <a:t> de </a:t>
            </a:r>
            <a:r>
              <a:rPr lang="en-US" dirty="0" err="1"/>
              <a:t>justicia</a:t>
            </a:r>
            <a:r>
              <a:rPr lang="en-US" dirty="0"/>
              <a:t> de Pedro </a:t>
            </a:r>
            <a:r>
              <a:rPr lang="en-US" dirty="0" err="1"/>
              <a:t>Tercero</a:t>
            </a:r>
            <a:r>
              <a:rPr lang="en-US" dirty="0"/>
              <a:t> </a:t>
            </a:r>
            <a:r>
              <a:rPr lang="en-US" dirty="0" err="1"/>
              <a:t>García</a:t>
            </a:r>
            <a:r>
              <a:rPr lang="en-US" dirty="0"/>
              <a:t>, </a:t>
            </a:r>
            <a:r>
              <a:rPr lang="en-US" dirty="0" err="1"/>
              <a:t>él</a:t>
            </a:r>
            <a:r>
              <a:rPr lang="en-US" dirty="0"/>
              <a:t> era </a:t>
            </a:r>
            <a:r>
              <a:rPr lang="en-US" dirty="0" err="1"/>
              <a:t>hermano</a:t>
            </a:r>
            <a:r>
              <a:rPr lang="en-US" dirty="0"/>
              <a:t> de Amanda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/>
              <a:t>Este </a:t>
            </a:r>
            <a:r>
              <a:rPr lang="en-US" dirty="0" err="1"/>
              <a:t>joven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anduvo</a:t>
            </a:r>
            <a:r>
              <a:rPr lang="en-US" dirty="0"/>
              <a:t> </a:t>
            </a:r>
            <a:r>
              <a:rPr lang="en-US" dirty="0" err="1"/>
              <a:t>involucrado</a:t>
            </a:r>
            <a:r>
              <a:rPr lang="en-US" dirty="0"/>
              <a:t> con el </a:t>
            </a:r>
            <a:r>
              <a:rPr lang="en-US" dirty="0" err="1"/>
              <a:t>partido</a:t>
            </a:r>
            <a:r>
              <a:rPr lang="en-US" dirty="0"/>
              <a:t> </a:t>
            </a:r>
            <a:r>
              <a:rPr lang="en-US" dirty="0" err="1"/>
              <a:t>socialista</a:t>
            </a:r>
            <a:r>
              <a:rPr lang="en-US" dirty="0"/>
              <a:t> </a:t>
            </a:r>
            <a:r>
              <a:rPr lang="en-US" dirty="0" err="1"/>
              <a:t>así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al final </a:t>
            </a:r>
            <a:r>
              <a:rPr lang="en-US" dirty="0" err="1"/>
              <a:t>siempre</a:t>
            </a:r>
            <a:r>
              <a:rPr lang="en-US" dirty="0"/>
              <a:t> se </a:t>
            </a:r>
            <a:r>
              <a:rPr lang="en-US" dirty="0" err="1"/>
              <a:t>anduvo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andar</a:t>
            </a:r>
            <a:r>
              <a:rPr lang="en-US" dirty="0"/>
              <a:t> </a:t>
            </a:r>
            <a:r>
              <a:rPr lang="en-US" dirty="0" err="1"/>
              <a:t>escondiendo</a:t>
            </a:r>
            <a:r>
              <a:rPr lang="en-US" dirty="0"/>
              <a:t>, y no </a:t>
            </a:r>
            <a:r>
              <a:rPr lang="en-US" dirty="0" err="1"/>
              <a:t>podía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amor</a:t>
            </a:r>
            <a:r>
              <a:rPr lang="en-US" dirty="0"/>
              <a:t> </a:t>
            </a:r>
            <a:r>
              <a:rPr lang="en-US" dirty="0" err="1"/>
              <a:t>realidad</a:t>
            </a:r>
            <a:r>
              <a:rPr lang="en-US" dirty="0"/>
              <a:t> con Alba, el de </a:t>
            </a:r>
            <a:r>
              <a:rPr lang="en-US" dirty="0" err="1"/>
              <a:t>alguna</a:t>
            </a:r>
            <a:r>
              <a:rPr lang="en-US" dirty="0"/>
              <a:t> </a:t>
            </a:r>
            <a:r>
              <a:rPr lang="en-US" dirty="0" err="1"/>
              <a:t>manera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prefirió</a:t>
            </a:r>
            <a:r>
              <a:rPr lang="en-US" dirty="0"/>
              <a:t> al pueblo.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142544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Las hermanas mora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 err="1"/>
              <a:t>E</a:t>
            </a:r>
            <a:r>
              <a:rPr lang="en-US" dirty="0" err="1" smtClean="0"/>
              <a:t>llas</a:t>
            </a:r>
            <a:r>
              <a:rPr lang="en-US" dirty="0" smtClean="0"/>
              <a:t> </a:t>
            </a:r>
            <a:r>
              <a:rPr lang="en-US" dirty="0" err="1"/>
              <a:t>eran</a:t>
            </a:r>
            <a:r>
              <a:rPr lang="en-US" dirty="0"/>
              <a:t> </a:t>
            </a:r>
            <a:r>
              <a:rPr lang="en-US" dirty="0" err="1"/>
              <a:t>tres</a:t>
            </a:r>
            <a:r>
              <a:rPr lang="en-US" dirty="0"/>
              <a:t> </a:t>
            </a:r>
            <a:r>
              <a:rPr lang="en-US" dirty="0" err="1"/>
              <a:t>hermanas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amigas</a:t>
            </a:r>
            <a:r>
              <a:rPr lang="en-US" dirty="0"/>
              <a:t> de Clara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hicieron</a:t>
            </a:r>
            <a:r>
              <a:rPr lang="en-US" dirty="0"/>
              <a:t> </a:t>
            </a:r>
            <a:r>
              <a:rPr lang="en-US" dirty="0" err="1"/>
              <a:t>amigas</a:t>
            </a:r>
            <a:r>
              <a:rPr lang="en-US" dirty="0"/>
              <a:t> mas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telepatía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, </a:t>
            </a:r>
            <a:r>
              <a:rPr lang="en-US" dirty="0" err="1"/>
              <a:t>contacto</a:t>
            </a:r>
            <a:r>
              <a:rPr lang="en-US" dirty="0"/>
              <a:t> </a:t>
            </a:r>
            <a:r>
              <a:rPr lang="en-US" dirty="0" err="1"/>
              <a:t>físico</a:t>
            </a:r>
            <a:r>
              <a:rPr lang="en-US" dirty="0"/>
              <a:t>, </a:t>
            </a:r>
            <a:r>
              <a:rPr lang="en-US" dirty="0" err="1"/>
              <a:t>pues</a:t>
            </a:r>
            <a:r>
              <a:rPr lang="en-US" dirty="0"/>
              <a:t> </a:t>
            </a:r>
            <a:r>
              <a:rPr lang="en-US" dirty="0" err="1"/>
              <a:t>ellas</a:t>
            </a:r>
            <a:r>
              <a:rPr lang="en-US" dirty="0"/>
              <a:t> </a:t>
            </a:r>
            <a:r>
              <a:rPr lang="en-US" dirty="0" err="1"/>
              <a:t>compartían</a:t>
            </a:r>
            <a:r>
              <a:rPr lang="en-US" dirty="0"/>
              <a:t> </a:t>
            </a:r>
            <a:r>
              <a:rPr lang="en-US" dirty="0" err="1"/>
              <a:t>algunas</a:t>
            </a:r>
            <a:r>
              <a:rPr lang="en-US" dirty="0"/>
              <a:t> de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/>
              <a:t>fuerzas</a:t>
            </a:r>
            <a:r>
              <a:rPr lang="en-US" dirty="0"/>
              <a:t> </a:t>
            </a:r>
            <a:r>
              <a:rPr lang="en-US" dirty="0" err="1"/>
              <a:t>sobrenaturales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Clara tenia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iban</a:t>
            </a:r>
            <a:r>
              <a:rPr lang="en-US" dirty="0"/>
              <a:t> a </a:t>
            </a:r>
            <a:r>
              <a:rPr lang="en-US" dirty="0" err="1"/>
              <a:t>visitar</a:t>
            </a:r>
            <a:r>
              <a:rPr lang="en-US" dirty="0"/>
              <a:t> a Clara y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estaban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ocupadas</a:t>
            </a:r>
            <a:r>
              <a:rPr lang="en-US" dirty="0"/>
              <a:t> </a:t>
            </a:r>
            <a:r>
              <a:rPr lang="en-US" dirty="0" err="1"/>
              <a:t>haciendo</a:t>
            </a:r>
            <a:r>
              <a:rPr lang="en-US" dirty="0"/>
              <a:t> </a:t>
            </a:r>
            <a:r>
              <a:rPr lang="en-US" dirty="0" err="1"/>
              <a:t>contacto</a:t>
            </a:r>
            <a:r>
              <a:rPr lang="en-US" dirty="0"/>
              <a:t> con </a:t>
            </a:r>
            <a:r>
              <a:rPr lang="en-US" dirty="0" err="1"/>
              <a:t>seres</a:t>
            </a:r>
            <a:r>
              <a:rPr lang="en-US" dirty="0"/>
              <a:t> de </a:t>
            </a:r>
            <a:r>
              <a:rPr lang="en-US" dirty="0" err="1"/>
              <a:t>otras</a:t>
            </a:r>
            <a:r>
              <a:rPr lang="en-US" dirty="0"/>
              <a:t> </a:t>
            </a:r>
            <a:r>
              <a:rPr lang="en-US" dirty="0" err="1"/>
              <a:t>dimensiones</a:t>
            </a:r>
            <a:r>
              <a:rPr lang="en-US" dirty="0"/>
              <a:t>, y </a:t>
            </a:r>
            <a:r>
              <a:rPr lang="en-US" dirty="0" err="1"/>
              <a:t>mundos</a:t>
            </a:r>
            <a:r>
              <a:rPr lang="en-US" dirty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302068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Doctor cuevas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 err="1"/>
              <a:t>F</a:t>
            </a:r>
            <a:r>
              <a:rPr lang="en-US" dirty="0" err="1" smtClean="0"/>
              <a:t>iel</a:t>
            </a:r>
            <a:r>
              <a:rPr lang="en-US" dirty="0" smtClean="0"/>
              <a:t> </a:t>
            </a:r>
            <a:r>
              <a:rPr lang="en-US" dirty="0"/>
              <a:t>doctor de </a:t>
            </a:r>
            <a:r>
              <a:rPr lang="en-US" dirty="0" err="1"/>
              <a:t>siempre</a:t>
            </a:r>
            <a:r>
              <a:rPr lang="en-US" dirty="0"/>
              <a:t> de la </a:t>
            </a:r>
            <a:r>
              <a:rPr lang="en-US" dirty="0" err="1"/>
              <a:t>familia</a:t>
            </a:r>
            <a:r>
              <a:rPr lang="en-US" dirty="0"/>
              <a:t> Del Valle, era el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atendía</a:t>
            </a:r>
            <a:r>
              <a:rPr lang="en-US" dirty="0"/>
              <a:t> </a:t>
            </a:r>
            <a:r>
              <a:rPr lang="en-US" dirty="0" err="1"/>
              <a:t>cualquier</a:t>
            </a:r>
            <a:r>
              <a:rPr lang="en-US" dirty="0"/>
              <a:t> </a:t>
            </a:r>
            <a:r>
              <a:rPr lang="en-US" dirty="0" err="1"/>
              <a:t>situación</a:t>
            </a:r>
            <a:r>
              <a:rPr lang="en-US" dirty="0"/>
              <a:t> de </a:t>
            </a:r>
            <a:r>
              <a:rPr lang="en-US" dirty="0" err="1"/>
              <a:t>enfermedad</a:t>
            </a:r>
            <a:r>
              <a:rPr lang="en-US" dirty="0"/>
              <a:t> en la </a:t>
            </a:r>
            <a:r>
              <a:rPr lang="en-US" dirty="0" err="1"/>
              <a:t>familia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 </a:t>
            </a:r>
            <a:r>
              <a:rPr lang="en-US" dirty="0"/>
              <a:t>Y </a:t>
            </a: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fue</a:t>
            </a:r>
            <a:r>
              <a:rPr lang="en-US" dirty="0"/>
              <a:t> el </a:t>
            </a:r>
            <a:r>
              <a:rPr lang="en-US" dirty="0" err="1"/>
              <a:t>que</a:t>
            </a:r>
            <a:r>
              <a:rPr lang="en-US" dirty="0"/>
              <a:t> le </a:t>
            </a:r>
            <a:r>
              <a:rPr lang="en-US" dirty="0" err="1"/>
              <a:t>hizo</a:t>
            </a:r>
            <a:r>
              <a:rPr lang="en-US" dirty="0"/>
              <a:t> la dolorosa </a:t>
            </a:r>
            <a:r>
              <a:rPr lang="en-US" dirty="0" err="1"/>
              <a:t>autopsia</a:t>
            </a:r>
            <a:r>
              <a:rPr lang="en-US" dirty="0"/>
              <a:t> a Rosa, </a:t>
            </a:r>
            <a:r>
              <a:rPr lang="en-US" dirty="0" err="1"/>
              <a:t>cosa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le </a:t>
            </a:r>
            <a:r>
              <a:rPr lang="en-US" dirty="0" err="1"/>
              <a:t>partió</a:t>
            </a:r>
            <a:r>
              <a:rPr lang="en-US" dirty="0"/>
              <a:t> el alma, </a:t>
            </a:r>
            <a:r>
              <a:rPr lang="en-US" dirty="0" err="1"/>
              <a:t>pues</a:t>
            </a:r>
            <a:r>
              <a:rPr lang="en-US" dirty="0"/>
              <a:t> </a:t>
            </a:r>
            <a:r>
              <a:rPr lang="en-US" dirty="0" err="1"/>
              <a:t>él</a:t>
            </a:r>
            <a:r>
              <a:rPr lang="en-US" dirty="0"/>
              <a:t> </a:t>
            </a:r>
            <a:r>
              <a:rPr lang="en-US" dirty="0" err="1"/>
              <a:t>estuvo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cerca</a:t>
            </a:r>
            <a:r>
              <a:rPr lang="en-US" dirty="0"/>
              <a:t> de </a:t>
            </a:r>
            <a:r>
              <a:rPr lang="en-US" dirty="0" err="1"/>
              <a:t>ella</a:t>
            </a:r>
            <a:r>
              <a:rPr lang="en-US" dirty="0"/>
              <a:t> </a:t>
            </a:r>
            <a:r>
              <a:rPr lang="en-US" dirty="0" err="1"/>
              <a:t>desde</a:t>
            </a:r>
            <a:r>
              <a:rPr lang="en-US" dirty="0"/>
              <a:t> el </a:t>
            </a:r>
            <a:r>
              <a:rPr lang="en-US" dirty="0" err="1"/>
              <a:t>día</a:t>
            </a:r>
            <a:r>
              <a:rPr lang="en-US" dirty="0"/>
              <a:t> en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nació</a:t>
            </a:r>
            <a:r>
              <a:rPr lang="en-US" dirty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486849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Padre </a:t>
            </a:r>
            <a:r>
              <a:rPr lang="en-US" dirty="0" err="1" smtClean="0"/>
              <a:t>restrepo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Era </a:t>
            </a:r>
            <a:r>
              <a:rPr lang="en-US" dirty="0"/>
              <a:t>el padre de la </a:t>
            </a:r>
            <a:r>
              <a:rPr lang="en-US" dirty="0" err="1"/>
              <a:t>parroquia</a:t>
            </a:r>
            <a:r>
              <a:rPr lang="en-US" dirty="0"/>
              <a:t> del pueblo, un hombre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sentenciador</a:t>
            </a:r>
            <a:r>
              <a:rPr lang="en-US" dirty="0"/>
              <a:t>, y </a:t>
            </a:r>
            <a:r>
              <a:rPr lang="en-US" dirty="0" err="1"/>
              <a:t>duro</a:t>
            </a:r>
            <a:r>
              <a:rPr lang="en-US" dirty="0"/>
              <a:t>, para </a:t>
            </a:r>
            <a:r>
              <a:rPr lang="en-US" dirty="0" err="1"/>
              <a:t>él</a:t>
            </a:r>
            <a:r>
              <a:rPr lang="en-US" dirty="0"/>
              <a:t> </a:t>
            </a:r>
            <a:r>
              <a:rPr lang="en-US" dirty="0" err="1"/>
              <a:t>todo</a:t>
            </a:r>
            <a:r>
              <a:rPr lang="en-US" dirty="0"/>
              <a:t> era </a:t>
            </a:r>
            <a:r>
              <a:rPr lang="en-US" dirty="0" err="1"/>
              <a:t>pecado</a:t>
            </a:r>
            <a:r>
              <a:rPr lang="en-US" dirty="0"/>
              <a:t> y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señalaba</a:t>
            </a:r>
            <a:r>
              <a:rPr lang="en-US" dirty="0"/>
              <a:t> con el </a:t>
            </a:r>
            <a:r>
              <a:rPr lang="en-US" dirty="0" err="1"/>
              <a:t>dedo</a:t>
            </a:r>
            <a:r>
              <a:rPr lang="en-US" dirty="0"/>
              <a:t> a los </a:t>
            </a:r>
            <a:r>
              <a:rPr lang="en-US" dirty="0" err="1"/>
              <a:t>pecadores</a:t>
            </a:r>
            <a:r>
              <a:rPr lang="en-US" dirty="0"/>
              <a:t>, </a:t>
            </a:r>
            <a:r>
              <a:rPr lang="en-US" dirty="0" err="1"/>
              <a:t>cosa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no </a:t>
            </a:r>
            <a:r>
              <a:rPr lang="en-US" dirty="0" err="1"/>
              <a:t>hacia</a:t>
            </a:r>
            <a:r>
              <a:rPr lang="en-US" dirty="0"/>
              <a:t> nada </a:t>
            </a:r>
            <a:r>
              <a:rPr lang="en-US" dirty="0" err="1"/>
              <a:t>agradable</a:t>
            </a:r>
            <a:r>
              <a:rPr lang="en-US" dirty="0"/>
              <a:t> la </a:t>
            </a:r>
            <a:r>
              <a:rPr lang="en-US" dirty="0" err="1"/>
              <a:t>misa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3950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89</TotalTime>
  <Words>2292</Words>
  <Application>Microsoft Macintosh PowerPoint</Application>
  <PresentationFormat>Widescreen</PresentationFormat>
  <Paragraphs>91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Tw Cen MT</vt:lpstr>
      <vt:lpstr>Tw Cen MT Condensed</vt:lpstr>
      <vt:lpstr>Wingdings 3</vt:lpstr>
      <vt:lpstr>Arial</vt:lpstr>
      <vt:lpstr>Integral</vt:lpstr>
      <vt:lpstr>La casa de los espíritus personajes</vt:lpstr>
      <vt:lpstr>Esteban trueba</vt:lpstr>
      <vt:lpstr>Clara del valle</vt:lpstr>
      <vt:lpstr>Blanca trueba del valle</vt:lpstr>
      <vt:lpstr>Pedro garcía tercero</vt:lpstr>
      <vt:lpstr>Férula trueba</vt:lpstr>
      <vt:lpstr>Alba santigny</vt:lpstr>
      <vt:lpstr>Nicolás trueba</vt:lpstr>
      <vt:lpstr>Jaime del valle</vt:lpstr>
      <vt:lpstr>Pedro garcía segundo</vt:lpstr>
      <vt:lpstr>Rosa del valle</vt:lpstr>
      <vt:lpstr>nívea del valle</vt:lpstr>
      <vt:lpstr>severo del valle</vt:lpstr>
      <vt:lpstr>Pedro garcía (el viejo)</vt:lpstr>
      <vt:lpstr>esteban garcía </vt:lpstr>
      <vt:lpstr>Tío marcos</vt:lpstr>
      <vt:lpstr>Jean de santigny</vt:lpstr>
      <vt:lpstr>Tránsito soto</vt:lpstr>
      <vt:lpstr>nana</vt:lpstr>
      <vt:lpstr>barrabas</vt:lpstr>
      <vt:lpstr>amanda</vt:lpstr>
      <vt:lpstr>miguel</vt:lpstr>
      <vt:lpstr>Las hermanas mora</vt:lpstr>
      <vt:lpstr>Doctor cuevas</vt:lpstr>
      <vt:lpstr>Padre restrepo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casa de los espíritus personajes</dc:title>
  <dc:creator>Mónica María Erazo</dc:creator>
  <cp:lastModifiedBy>Mónica María Erazo</cp:lastModifiedBy>
  <cp:revision>5</cp:revision>
  <dcterms:created xsi:type="dcterms:W3CDTF">2016-12-14T02:40:15Z</dcterms:created>
  <dcterms:modified xsi:type="dcterms:W3CDTF">2016-12-14T04:10:01Z</dcterms:modified>
</cp:coreProperties>
</file>